
<file path=[Content_Types].xml><?xml version="1.0" encoding="utf-8"?>
<Types xmlns="http://schemas.openxmlformats.org/package/2006/content-types">
  <Default Extension="png" ContentType="image/png"/>
  <Default Extension="bin" ContentType="application/vnd.openxmlformats-officedocument.oleObject"/>
  <Default Extension="svg" ContentType="image/svg+xml"/>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4"/>
    <p:sldMasterId id="2147483674" r:id="rId5"/>
  </p:sldMasterIdLst>
  <p:notesMasterIdLst>
    <p:notesMasterId r:id="rId15"/>
  </p:notesMasterIdLst>
  <p:sldIdLst>
    <p:sldId id="275" r:id="rId6"/>
    <p:sldId id="314" r:id="rId7"/>
    <p:sldId id="315" r:id="rId8"/>
    <p:sldId id="316" r:id="rId9"/>
    <p:sldId id="317" r:id="rId10"/>
    <p:sldId id="318" r:id="rId11"/>
    <p:sldId id="319" r:id="rId12"/>
    <p:sldId id="320" r:id="rId13"/>
    <p:sldId id="321" r:id="rId14"/>
  </p:sldIdLst>
  <p:sldSz cx="9144000" cy="5143500" type="screen16x9"/>
  <p:notesSz cx="6805613" cy="9944100"/>
  <p:embeddedFontLst>
    <p:embeddedFont>
      <p:font typeface="Encode Sans Expanded Light" charset="0"/>
      <p:regular r:id="rId16"/>
      <p:bold r:id="rId17"/>
    </p:embeddedFont>
    <p:embeddedFont>
      <p:font typeface="Calibri" panose="020F0502020204030204" pitchFamily="34" charset="0"/>
      <p:regular r:id="rId18"/>
      <p:bold r:id="rId19"/>
      <p:italic r:id="rId20"/>
      <p:boldItalic r:id="rId21"/>
    </p:embeddedFont>
    <p:embeddedFont>
      <p:font typeface="Encode Sans" panose="020B0604020202020204" charset="0"/>
      <p:regular r:id="rId22"/>
      <p:bold r:id="rId23"/>
      <p:italic r:id="rId24"/>
      <p:boldItalic r:id="rId25"/>
    </p:embeddedFont>
    <p:embeddedFont>
      <p:font typeface="Encode Sans Expanded"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9AA0A6"/>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93541AB-9FDC-1A13-E2D1-026454FFCE97}" name="CLEITON BRITO" initials="CB" userId="S::f31216a@inetpsa.com::91ce8d12-f12c-4dfa-9d1d-156b99c321a0" providerId="AD"/>
  <p188:author id="{37C009CF-479B-1336-87DD-6F76A380D5B0}" name="KEDMA ALVES DE OLIVEIRA (EXTERNAL)" initials="KADO(" userId="S::SC73134@inetpsa.com::e8e0bcdc-e477-4e54-a8c4-e18cfc94f9f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3782"/>
    <a:srgbClr val="9CA09E"/>
    <a:srgbClr val="333333"/>
    <a:srgbClr val="A9B4DB"/>
    <a:srgbClr val="323232"/>
    <a:srgbClr val="BEC6E4"/>
    <a:srgbClr val="6378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9D6D1-E7BF-787B-93DF-7875E30621F7}" v="6" dt="2024-10-29T17:20:03.951"/>
  </p1510:revLst>
</p1510:revInfo>
</file>

<file path=ppt/tableStyles.xml><?xml version="1.0" encoding="utf-8"?>
<a:tblStyleLst xmlns:a="http://schemas.openxmlformats.org/drawingml/2006/main" def="{F0E61611-AA26-436F-AA4A-2EEDB10CEC5E}">
  <a:tblStyle styleId="{F0E61611-AA26-436F-AA4A-2EEDB10CEC5E}"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A70F1734-9117-4AA4-AF13-427B301065E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EC7E5A7-CC9E-4772-8D98-127399A03EA4}" styleName="Table_2">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B4B98B0-60AC-42C2-AFA5-B58CD77FA1E5}" styleName="Estilo Claro 1 - Ênfase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7853C-536D-4A76-A0AE-DD22124D55A5}" styleName="Estilo com Tema 1 - Ênfase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Estilo Claro 2 - Ênfase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B301B821-A1FF-4177-AEE7-76D212191A09}" styleName="Estilo Médio 1 - Ênfase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customXml" Target="../customXml/item3.xml"/><Relationship Id="rId21" Type="http://schemas.openxmlformats.org/officeDocument/2006/relationships/font" Target="fonts/font6.fntdata"/><Relationship Id="rId76"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75"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9.fntdata"/><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5.xml"/><Relationship Id="rId19" Type="http://schemas.openxmlformats.org/officeDocument/2006/relationships/font" Target="fonts/font4.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presProps" Target="presProps.xml"/><Relationship Id="rId77" Type="http://schemas.microsoft.com/office/2018/10/relationships/authors" Target="authors.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LLYANNA PINHEIRO (EXTERNAL)" userId="1547563f-df36-4879-a748-560f1311331c" providerId="ADAL" clId="{7D87818F-4D02-400F-BF01-FCB20A029CFD}"/>
    <pc:docChg chg="custSel modSld">
      <pc:chgData name="POLLYANNA PINHEIRO (EXTERNAL)" userId="1547563f-df36-4879-a748-560f1311331c" providerId="ADAL" clId="{7D87818F-4D02-400F-BF01-FCB20A029CFD}" dt="2024-08-29T13:20:54.716" v="86" actId="20577"/>
      <pc:docMkLst>
        <pc:docMk/>
      </pc:docMkLst>
      <pc:sldChg chg="modSp mod">
        <pc:chgData name="POLLYANNA PINHEIRO (EXTERNAL)" userId="1547563f-df36-4879-a748-560f1311331c" providerId="ADAL" clId="{7D87818F-4D02-400F-BF01-FCB20A029CFD}" dt="2024-08-29T13:20:54.716" v="86" actId="20577"/>
        <pc:sldMkLst>
          <pc:docMk/>
          <pc:sldMk cId="3947949739" sldId="312"/>
        </pc:sldMkLst>
        <pc:spChg chg="mod">
          <ac:chgData name="POLLYANNA PINHEIRO (EXTERNAL)" userId="1547563f-df36-4879-a748-560f1311331c" providerId="ADAL" clId="{7D87818F-4D02-400F-BF01-FCB20A029CFD}" dt="2024-08-29T13:20:54.716" v="86" actId="20577"/>
          <ac:spMkLst>
            <pc:docMk/>
            <pc:sldMk cId="3947949739" sldId="312"/>
            <ac:spMk id="15" creationId="{ACCE2105-CEA8-D216-A8AA-224452A1D8E5}"/>
          </ac:spMkLst>
        </pc:spChg>
      </pc:sldChg>
    </pc:docChg>
  </pc:docChgLst>
  <pc:docChgLst>
    <pc:chgData name="FREDERICO MEIRELES CLEMENTE SANTIAGO (EXTERNAL)" userId="S::sf40897@stellantis.com::6a916ab8-b6f3-4974-9443-9217c7351935" providerId="AD" clId="Web-{82630AF6-E01C-B072-1284-AA065E68F8C6}"/>
    <pc:docChg chg="modSld">
      <pc:chgData name="FREDERICO MEIRELES CLEMENTE SANTIAGO (EXTERNAL)" userId="S::sf40897@stellantis.com::6a916ab8-b6f3-4974-9443-9217c7351935" providerId="AD" clId="Web-{82630AF6-E01C-B072-1284-AA065E68F8C6}" dt="2024-09-19T11:43:43.038" v="1" actId="20577"/>
      <pc:docMkLst>
        <pc:docMk/>
      </pc:docMkLst>
      <pc:sldChg chg="modSp">
        <pc:chgData name="FREDERICO MEIRELES CLEMENTE SANTIAGO (EXTERNAL)" userId="S::sf40897@stellantis.com::6a916ab8-b6f3-4974-9443-9217c7351935" providerId="AD" clId="Web-{82630AF6-E01C-B072-1284-AA065E68F8C6}" dt="2024-09-19T11:43:43.038" v="1" actId="20577"/>
        <pc:sldMkLst>
          <pc:docMk/>
          <pc:sldMk cId="3947949739" sldId="312"/>
        </pc:sldMkLst>
        <pc:spChg chg="mod">
          <ac:chgData name="FREDERICO MEIRELES CLEMENTE SANTIAGO (EXTERNAL)" userId="S::sf40897@stellantis.com::6a916ab8-b6f3-4974-9443-9217c7351935" providerId="AD" clId="Web-{82630AF6-E01C-B072-1284-AA065E68F8C6}" dt="2024-09-19T11:43:43.038" v="1" actId="20577"/>
          <ac:spMkLst>
            <pc:docMk/>
            <pc:sldMk cId="3947949739" sldId="312"/>
            <ac:spMk id="15" creationId="{ACCE2105-CEA8-D216-A8AA-224452A1D8E5}"/>
          </ac:spMkLst>
        </pc:spChg>
      </pc:sldChg>
    </pc:docChg>
  </pc:docChgLst>
  <pc:docChgLst>
    <pc:chgData name="RODRIGO LUCAS" userId="49b18edc-dac9-4ee8-96c8-f0e3da13e89b" providerId="ADAL" clId="{894AA65E-9AA8-48F3-844C-76DF5B48238B}"/>
    <pc:docChg chg="modMainMaster">
      <pc:chgData name="RODRIGO LUCAS" userId="49b18edc-dac9-4ee8-96c8-f0e3da13e89b" providerId="ADAL" clId="{894AA65E-9AA8-48F3-844C-76DF5B48238B}" dt="2024-08-12T18:45:09.136" v="14" actId="735"/>
      <pc:docMkLst>
        <pc:docMk/>
      </pc:docMkLst>
      <pc:sldMasterChg chg="modSp">
        <pc:chgData name="RODRIGO LUCAS" userId="49b18edc-dac9-4ee8-96c8-f0e3da13e89b" providerId="ADAL" clId="{894AA65E-9AA8-48F3-844C-76DF5B48238B}" dt="2024-08-12T18:45:09.136" v="14" actId="735"/>
        <pc:sldMasterMkLst>
          <pc:docMk/>
          <pc:sldMasterMk cId="0" sldId="2147483672"/>
        </pc:sldMasterMkLst>
      </pc:sldMasterChg>
    </pc:docChg>
  </pc:docChgLst>
  <pc:docChgLst>
    <pc:chgData name="POLLYANNA PINHEIRO (EXTERNAL)" userId="S::f59250d@inetpsa.com::1547563f-df36-4879-a748-560f1311331c" providerId="AD" clId="Web-{B329CF0D-32E9-5841-1730-DABDC61DA839}"/>
    <pc:docChg chg="modSld">
      <pc:chgData name="POLLYANNA PINHEIRO (EXTERNAL)" userId="S::f59250d@inetpsa.com::1547563f-df36-4879-a748-560f1311331c" providerId="AD" clId="Web-{B329CF0D-32E9-5841-1730-DABDC61DA839}" dt="2024-08-29T13:17:46.019" v="8" actId="20577"/>
      <pc:docMkLst>
        <pc:docMk/>
      </pc:docMkLst>
      <pc:sldChg chg="modSp">
        <pc:chgData name="POLLYANNA PINHEIRO (EXTERNAL)" userId="S::f59250d@inetpsa.com::1547563f-df36-4879-a748-560f1311331c" providerId="AD" clId="Web-{B329CF0D-32E9-5841-1730-DABDC61DA839}" dt="2024-08-29T13:17:46.019" v="8" actId="20577"/>
        <pc:sldMkLst>
          <pc:docMk/>
          <pc:sldMk cId="3947949739" sldId="312"/>
        </pc:sldMkLst>
        <pc:spChg chg="mod">
          <ac:chgData name="POLLYANNA PINHEIRO (EXTERNAL)" userId="S::f59250d@inetpsa.com::1547563f-df36-4879-a748-560f1311331c" providerId="AD" clId="Web-{B329CF0D-32E9-5841-1730-DABDC61DA839}" dt="2024-08-29T13:17:46.019" v="8" actId="20577"/>
          <ac:spMkLst>
            <pc:docMk/>
            <pc:sldMk cId="3947949739" sldId="312"/>
            <ac:spMk id="10" creationId="{49DD28E7-38E2-CBF9-F7E9-65EB8D41ED10}"/>
          </ac:spMkLst>
        </pc:spChg>
      </pc:sldChg>
    </pc:docChg>
  </pc:docChgLst>
  <pc:docChgLst>
    <pc:chgData name="ISABELA SANTOS ANDRADE (EXTERNAL)" userId="S::se55426@stellantis.com::e73f8615-7b9a-48dd-8784-5d4db1893c50" providerId="AD" clId="Web-{6AE11C7C-0FB9-1B0A-C527-605E48DB16E2}"/>
    <pc:docChg chg="modSld">
      <pc:chgData name="ISABELA SANTOS ANDRADE (EXTERNAL)" userId="S::se55426@stellantis.com::e73f8615-7b9a-48dd-8784-5d4db1893c50" providerId="AD" clId="Web-{6AE11C7C-0FB9-1B0A-C527-605E48DB16E2}" dt="2024-09-04T12:59:36.402" v="2" actId="20577"/>
      <pc:docMkLst>
        <pc:docMk/>
      </pc:docMkLst>
      <pc:sldChg chg="modSp">
        <pc:chgData name="ISABELA SANTOS ANDRADE (EXTERNAL)" userId="S::se55426@stellantis.com::e73f8615-7b9a-48dd-8784-5d4db1893c50" providerId="AD" clId="Web-{6AE11C7C-0FB9-1B0A-C527-605E48DB16E2}" dt="2024-09-04T12:59:36.402" v="2" actId="20577"/>
        <pc:sldMkLst>
          <pc:docMk/>
          <pc:sldMk cId="3947949739" sldId="312"/>
        </pc:sldMkLst>
        <pc:spChg chg="mod">
          <ac:chgData name="ISABELA SANTOS ANDRADE (EXTERNAL)" userId="S::se55426@stellantis.com::e73f8615-7b9a-48dd-8784-5d4db1893c50" providerId="AD" clId="Web-{6AE11C7C-0FB9-1B0A-C527-605E48DB16E2}" dt="2024-09-04T12:59:36.402" v="2" actId="20577"/>
          <ac:spMkLst>
            <pc:docMk/>
            <pc:sldMk cId="3947949739" sldId="312"/>
            <ac:spMk id="15" creationId="{ACCE2105-CEA8-D216-A8AA-224452A1D8E5}"/>
          </ac:spMkLst>
        </pc:spChg>
      </pc:sldChg>
    </pc:docChg>
  </pc:docChgLst>
  <pc:docChgLst>
    <pc:chgData name="ISABELA SANTOS ANDRADE (EXTERNAL)" userId="S::se55426@stellantis.com::e73f8615-7b9a-48dd-8784-5d4db1893c50" providerId="AD" clId="Web-{32E9D6D1-E7BF-787B-93DF-7875E30621F7}"/>
    <pc:docChg chg="modSld">
      <pc:chgData name="ISABELA SANTOS ANDRADE (EXTERNAL)" userId="S::se55426@stellantis.com::e73f8615-7b9a-48dd-8784-5d4db1893c50" providerId="AD" clId="Web-{32E9D6D1-E7BF-787B-93DF-7875E30621F7}" dt="2024-10-29T17:20:03.951" v="5" actId="20577"/>
      <pc:docMkLst>
        <pc:docMk/>
      </pc:docMkLst>
      <pc:sldChg chg="modSp">
        <pc:chgData name="ISABELA SANTOS ANDRADE (EXTERNAL)" userId="S::se55426@stellantis.com::e73f8615-7b9a-48dd-8784-5d4db1893c50" providerId="AD" clId="Web-{32E9D6D1-E7BF-787B-93DF-7875E30621F7}" dt="2024-10-29T17:20:03.951" v="5" actId="20577"/>
        <pc:sldMkLst>
          <pc:docMk/>
          <pc:sldMk cId="3947949739" sldId="312"/>
        </pc:sldMkLst>
        <pc:spChg chg="mod">
          <ac:chgData name="ISABELA SANTOS ANDRADE (EXTERNAL)" userId="S::se55426@stellantis.com::e73f8615-7b9a-48dd-8784-5d4db1893c50" providerId="AD" clId="Web-{32E9D6D1-E7BF-787B-93DF-7875E30621F7}" dt="2024-10-29T17:20:03.951" v="5" actId="20577"/>
          <ac:spMkLst>
            <pc:docMk/>
            <pc:sldMk cId="3947949739" sldId="312"/>
            <ac:spMk id="15" creationId="{ACCE2105-CEA8-D216-A8AA-224452A1D8E5}"/>
          </ac:spMkLst>
        </pc:spChg>
      </pc:sldChg>
    </pc:docChg>
  </pc:docChgLst>
  <pc:docChgLst>
    <pc:chgData name="RODRIGO LUCAS" userId="49b18edc-dac9-4ee8-96c8-f0e3da13e89b" providerId="ADAL" clId="{C5BCCFE0-A986-4BF3-80B8-11C38ED2DB13}"/>
    <pc:docChg chg="undo custSel modSld">
      <pc:chgData name="RODRIGO LUCAS" userId="49b18edc-dac9-4ee8-96c8-f0e3da13e89b" providerId="ADAL" clId="{C5BCCFE0-A986-4BF3-80B8-11C38ED2DB13}" dt="2024-07-17T14:12:55.751" v="539" actId="1035"/>
      <pc:docMkLst>
        <pc:docMk/>
      </pc:docMkLst>
      <pc:sldChg chg="modSp mod">
        <pc:chgData name="RODRIGO LUCAS" userId="49b18edc-dac9-4ee8-96c8-f0e3da13e89b" providerId="ADAL" clId="{C5BCCFE0-A986-4BF3-80B8-11C38ED2DB13}" dt="2024-07-08T21:05:41.853" v="394" actId="20577"/>
        <pc:sldMkLst>
          <pc:docMk/>
          <pc:sldMk cId="4121191732" sldId="305"/>
        </pc:sldMkLst>
        <pc:spChg chg="mod">
          <ac:chgData name="RODRIGO LUCAS" userId="49b18edc-dac9-4ee8-96c8-f0e3da13e89b" providerId="ADAL" clId="{C5BCCFE0-A986-4BF3-80B8-11C38ED2DB13}" dt="2024-07-04T17:51:46.634" v="109" actId="20577"/>
          <ac:spMkLst>
            <pc:docMk/>
            <pc:sldMk cId="4121191732" sldId="305"/>
            <ac:spMk id="9" creationId="{EC97E696-343C-B917-FD88-D92FAF1DAADC}"/>
          </ac:spMkLst>
        </pc:spChg>
        <pc:spChg chg="mod">
          <ac:chgData name="RODRIGO LUCAS" userId="49b18edc-dac9-4ee8-96c8-f0e3da13e89b" providerId="ADAL" clId="{C5BCCFE0-A986-4BF3-80B8-11C38ED2DB13}" dt="2024-07-04T17:52:28.963" v="129"/>
          <ac:spMkLst>
            <pc:docMk/>
            <pc:sldMk cId="4121191732" sldId="305"/>
            <ac:spMk id="10" creationId="{E04381B1-3D39-990D-6830-BE9B6BE19E22}"/>
          </ac:spMkLst>
        </pc:spChg>
        <pc:spChg chg="mod">
          <ac:chgData name="RODRIGO LUCAS" userId="49b18edc-dac9-4ee8-96c8-f0e3da13e89b" providerId="ADAL" clId="{C5BCCFE0-A986-4BF3-80B8-11C38ED2DB13}" dt="2024-07-04T20:24:11.129" v="318" actId="9"/>
          <ac:spMkLst>
            <pc:docMk/>
            <pc:sldMk cId="4121191732" sldId="305"/>
            <ac:spMk id="39" creationId="{737C1A51-17E1-4C5C-5F31-4CEE60BA2AAF}"/>
          </ac:spMkLst>
        </pc:spChg>
        <pc:spChg chg="mod">
          <ac:chgData name="RODRIGO LUCAS" userId="49b18edc-dac9-4ee8-96c8-f0e3da13e89b" providerId="ADAL" clId="{C5BCCFE0-A986-4BF3-80B8-11C38ED2DB13}" dt="2024-07-04T17:52:39.043" v="131"/>
          <ac:spMkLst>
            <pc:docMk/>
            <pc:sldMk cId="4121191732" sldId="305"/>
            <ac:spMk id="42" creationId="{65828445-956B-15FE-7E13-AFB3E042C61F}"/>
          </ac:spMkLst>
        </pc:spChg>
        <pc:spChg chg="mod">
          <ac:chgData name="RODRIGO LUCAS" userId="49b18edc-dac9-4ee8-96c8-f0e3da13e89b" providerId="ADAL" clId="{C5BCCFE0-A986-4BF3-80B8-11C38ED2DB13}" dt="2024-07-04T17:52:32.111" v="130"/>
          <ac:spMkLst>
            <pc:docMk/>
            <pc:sldMk cId="4121191732" sldId="305"/>
            <ac:spMk id="47" creationId="{C085E7E7-7021-C1F8-B66C-D1371D9F242F}"/>
          </ac:spMkLst>
        </pc:spChg>
        <pc:spChg chg="mod">
          <ac:chgData name="RODRIGO LUCAS" userId="49b18edc-dac9-4ee8-96c8-f0e3da13e89b" providerId="ADAL" clId="{C5BCCFE0-A986-4BF3-80B8-11C38ED2DB13}" dt="2024-07-08T21:05:41.853" v="394" actId="20577"/>
          <ac:spMkLst>
            <pc:docMk/>
            <pc:sldMk cId="4121191732" sldId="305"/>
            <ac:spMk id="57" creationId="{A7065813-CD20-C69A-FB69-666CD60D8AE9}"/>
          </ac:spMkLst>
        </pc:spChg>
        <pc:spChg chg="mod">
          <ac:chgData name="RODRIGO LUCAS" userId="49b18edc-dac9-4ee8-96c8-f0e3da13e89b" providerId="ADAL" clId="{C5BCCFE0-A986-4BF3-80B8-11C38ED2DB13}" dt="2024-07-08T21:03:57.960" v="379"/>
          <ac:spMkLst>
            <pc:docMk/>
            <pc:sldMk cId="4121191732" sldId="305"/>
            <ac:spMk id="58" creationId="{380ED467-2F26-5CFF-4649-73FF80CC79CA}"/>
          </ac:spMkLst>
        </pc:spChg>
        <pc:grpChg chg="mod">
          <ac:chgData name="RODRIGO LUCAS" userId="49b18edc-dac9-4ee8-96c8-f0e3da13e89b" providerId="ADAL" clId="{C5BCCFE0-A986-4BF3-80B8-11C38ED2DB13}" dt="2024-07-08T21:00:32.163" v="376" actId="1038"/>
          <ac:grpSpMkLst>
            <pc:docMk/>
            <pc:sldMk cId="4121191732" sldId="305"/>
            <ac:grpSpMk id="64" creationId="{7FF54C92-2C16-732D-40BE-BB6F4625C2D0}"/>
          </ac:grpSpMkLst>
        </pc:grpChg>
        <pc:picChg chg="mod">
          <ac:chgData name="RODRIGO LUCAS" userId="49b18edc-dac9-4ee8-96c8-f0e3da13e89b" providerId="ADAL" clId="{C5BCCFE0-A986-4BF3-80B8-11C38ED2DB13}" dt="2024-06-27T19:02:54.016" v="68" actId="1038"/>
          <ac:picMkLst>
            <pc:docMk/>
            <pc:sldMk cId="4121191732" sldId="305"/>
            <ac:picMk id="16" creationId="{0DFFB089-0800-9930-58B3-2FE1A2471311}"/>
          </ac:picMkLst>
        </pc:picChg>
        <pc:picChg chg="mod">
          <ac:chgData name="RODRIGO LUCAS" userId="49b18edc-dac9-4ee8-96c8-f0e3da13e89b" providerId="ADAL" clId="{C5BCCFE0-A986-4BF3-80B8-11C38ED2DB13}" dt="2024-06-27T19:03:52.901" v="91" actId="1037"/>
          <ac:picMkLst>
            <pc:docMk/>
            <pc:sldMk cId="4121191732" sldId="305"/>
            <ac:picMk id="43" creationId="{32E966CD-0636-8182-72A5-4ECE279AB66E}"/>
          </ac:picMkLst>
        </pc:picChg>
        <pc:picChg chg="mod">
          <ac:chgData name="RODRIGO LUCAS" userId="49b18edc-dac9-4ee8-96c8-f0e3da13e89b" providerId="ADAL" clId="{C5BCCFE0-A986-4BF3-80B8-11C38ED2DB13}" dt="2024-06-27T19:03:40.394" v="84" actId="1036"/>
          <ac:picMkLst>
            <pc:docMk/>
            <pc:sldMk cId="4121191732" sldId="305"/>
            <ac:picMk id="54" creationId="{A5B7D2A2-AEBE-F13F-3500-91087F6E55E8}"/>
          </ac:picMkLst>
        </pc:picChg>
        <pc:picChg chg="mod">
          <ac:chgData name="RODRIGO LUCAS" userId="49b18edc-dac9-4ee8-96c8-f0e3da13e89b" providerId="ADAL" clId="{C5BCCFE0-A986-4BF3-80B8-11C38ED2DB13}" dt="2024-06-27T19:03:45.257" v="86" actId="1037"/>
          <ac:picMkLst>
            <pc:docMk/>
            <pc:sldMk cId="4121191732" sldId="305"/>
            <ac:picMk id="55" creationId="{55A5FD75-4BF6-E76C-99D9-EE6EC92E243E}"/>
          </ac:picMkLst>
        </pc:picChg>
        <pc:picChg chg="mod">
          <ac:chgData name="RODRIGO LUCAS" userId="49b18edc-dac9-4ee8-96c8-f0e3da13e89b" providerId="ADAL" clId="{C5BCCFE0-A986-4BF3-80B8-11C38ED2DB13}" dt="2024-06-27T19:03:01.847" v="69" actId="1038"/>
          <ac:picMkLst>
            <pc:docMk/>
            <pc:sldMk cId="4121191732" sldId="305"/>
            <ac:picMk id="56" creationId="{6CC33578-CB46-5891-B91E-A34A1776E9F9}"/>
          </ac:picMkLst>
        </pc:picChg>
        <pc:picChg chg="mod">
          <ac:chgData name="RODRIGO LUCAS" userId="49b18edc-dac9-4ee8-96c8-f0e3da13e89b" providerId="ADAL" clId="{C5BCCFE0-A986-4BF3-80B8-11C38ED2DB13}" dt="2024-06-27T19:03:12.307" v="73" actId="1035"/>
          <ac:picMkLst>
            <pc:docMk/>
            <pc:sldMk cId="4121191732" sldId="305"/>
            <ac:picMk id="65" creationId="{BE0653B4-C948-DA1C-6150-D77D1ADA18DB}"/>
          </ac:picMkLst>
        </pc:picChg>
        <pc:picChg chg="mod">
          <ac:chgData name="RODRIGO LUCAS" userId="49b18edc-dac9-4ee8-96c8-f0e3da13e89b" providerId="ADAL" clId="{C5BCCFE0-A986-4BF3-80B8-11C38ED2DB13}" dt="2024-06-27T19:03:10.263" v="72" actId="1035"/>
          <ac:picMkLst>
            <pc:docMk/>
            <pc:sldMk cId="4121191732" sldId="305"/>
            <ac:picMk id="66" creationId="{C18D776C-A77A-F08B-56ED-0E8480620EE2}"/>
          </ac:picMkLst>
        </pc:picChg>
        <pc:picChg chg="mod">
          <ac:chgData name="RODRIGO LUCAS" userId="49b18edc-dac9-4ee8-96c8-f0e3da13e89b" providerId="ADAL" clId="{C5BCCFE0-A986-4BF3-80B8-11C38ED2DB13}" dt="2024-06-27T19:03:18.459" v="76" actId="1038"/>
          <ac:picMkLst>
            <pc:docMk/>
            <pc:sldMk cId="4121191732" sldId="305"/>
            <ac:picMk id="67" creationId="{BDA31992-44FC-310C-2BE6-6551740DFB56}"/>
          </ac:picMkLst>
        </pc:picChg>
        <pc:picChg chg="mod">
          <ac:chgData name="RODRIGO LUCAS" userId="49b18edc-dac9-4ee8-96c8-f0e3da13e89b" providerId="ADAL" clId="{C5BCCFE0-A986-4BF3-80B8-11C38ED2DB13}" dt="2024-06-27T19:03:22.976" v="79" actId="1035"/>
          <ac:picMkLst>
            <pc:docMk/>
            <pc:sldMk cId="4121191732" sldId="305"/>
            <ac:picMk id="68" creationId="{0DAB82B5-32A3-7AE6-7395-1922C9377549}"/>
          </ac:picMkLst>
        </pc:picChg>
        <pc:picChg chg="mod">
          <ac:chgData name="RODRIGO LUCAS" userId="49b18edc-dac9-4ee8-96c8-f0e3da13e89b" providerId="ADAL" clId="{C5BCCFE0-A986-4BF3-80B8-11C38ED2DB13}" dt="2024-06-27T19:03:28.390" v="82" actId="1038"/>
          <ac:picMkLst>
            <pc:docMk/>
            <pc:sldMk cId="4121191732" sldId="305"/>
            <ac:picMk id="69" creationId="{E15CCAF4-E1E4-6662-612E-E4878584A9DA}"/>
          </ac:picMkLst>
        </pc:picChg>
      </pc:sldChg>
      <pc:sldChg chg="addSp modSp mod">
        <pc:chgData name="RODRIGO LUCAS" userId="49b18edc-dac9-4ee8-96c8-f0e3da13e89b" providerId="ADAL" clId="{C5BCCFE0-A986-4BF3-80B8-11C38ED2DB13}" dt="2024-07-08T20:59:46.096" v="372" actId="164"/>
        <pc:sldMkLst>
          <pc:docMk/>
          <pc:sldMk cId="3910877588" sldId="306"/>
        </pc:sldMkLst>
        <pc:spChg chg="mod">
          <ac:chgData name="RODRIGO LUCAS" userId="49b18edc-dac9-4ee8-96c8-f0e3da13e89b" providerId="ADAL" clId="{C5BCCFE0-A986-4BF3-80B8-11C38ED2DB13}" dt="2024-07-08T20:59:46.096" v="372" actId="164"/>
          <ac:spMkLst>
            <pc:docMk/>
            <pc:sldMk cId="3910877588" sldId="306"/>
            <ac:spMk id="5" creationId="{B5C29360-A473-A1E6-1A7F-1588A12F867E}"/>
          </ac:spMkLst>
        </pc:spChg>
        <pc:spChg chg="mod">
          <ac:chgData name="RODRIGO LUCAS" userId="49b18edc-dac9-4ee8-96c8-f0e3da13e89b" providerId="ADAL" clId="{C5BCCFE0-A986-4BF3-80B8-11C38ED2DB13}" dt="2024-07-08T20:59:46.096" v="372" actId="164"/>
          <ac:spMkLst>
            <pc:docMk/>
            <pc:sldMk cId="3910877588" sldId="306"/>
            <ac:spMk id="6" creationId="{F1376297-438D-5C94-58DE-5A35A5643B0D}"/>
          </ac:spMkLst>
        </pc:spChg>
        <pc:spChg chg="mod">
          <ac:chgData name="RODRIGO LUCAS" userId="49b18edc-dac9-4ee8-96c8-f0e3da13e89b" providerId="ADAL" clId="{C5BCCFE0-A986-4BF3-80B8-11C38ED2DB13}" dt="2024-07-08T20:59:46.096" v="372" actId="164"/>
          <ac:spMkLst>
            <pc:docMk/>
            <pc:sldMk cId="3910877588" sldId="306"/>
            <ac:spMk id="7" creationId="{1EECEF11-DB43-9382-B6CB-A8A8CF415E0D}"/>
          </ac:spMkLst>
        </pc:spChg>
        <pc:spChg chg="mod">
          <ac:chgData name="RODRIGO LUCAS" userId="49b18edc-dac9-4ee8-96c8-f0e3da13e89b" providerId="ADAL" clId="{C5BCCFE0-A986-4BF3-80B8-11C38ED2DB13}" dt="2024-07-08T20:59:46.096" v="372" actId="164"/>
          <ac:spMkLst>
            <pc:docMk/>
            <pc:sldMk cId="3910877588" sldId="306"/>
            <ac:spMk id="8" creationId="{CE0DABD0-C4D7-D63B-B3C8-C4186C4C58F7}"/>
          </ac:spMkLst>
        </pc:spChg>
        <pc:spChg chg="mod">
          <ac:chgData name="RODRIGO LUCAS" userId="49b18edc-dac9-4ee8-96c8-f0e3da13e89b" providerId="ADAL" clId="{C5BCCFE0-A986-4BF3-80B8-11C38ED2DB13}" dt="2024-07-08T20:59:46.096" v="372" actId="164"/>
          <ac:spMkLst>
            <pc:docMk/>
            <pc:sldMk cId="3910877588" sldId="306"/>
            <ac:spMk id="14" creationId="{A3C303A2-573D-6091-58C8-2F43ECA19BFE}"/>
          </ac:spMkLst>
        </pc:spChg>
        <pc:spChg chg="mod">
          <ac:chgData name="RODRIGO LUCAS" userId="49b18edc-dac9-4ee8-96c8-f0e3da13e89b" providerId="ADAL" clId="{C5BCCFE0-A986-4BF3-80B8-11C38ED2DB13}" dt="2024-07-08T20:59:46.096" v="372" actId="164"/>
          <ac:spMkLst>
            <pc:docMk/>
            <pc:sldMk cId="3910877588" sldId="306"/>
            <ac:spMk id="15" creationId="{0D08F4AE-BC36-B3C8-4382-A812FDE2BD3D}"/>
          </ac:spMkLst>
        </pc:spChg>
        <pc:spChg chg="mod">
          <ac:chgData name="RODRIGO LUCAS" userId="49b18edc-dac9-4ee8-96c8-f0e3da13e89b" providerId="ADAL" clId="{C5BCCFE0-A986-4BF3-80B8-11C38ED2DB13}" dt="2024-07-08T20:59:46.096" v="372" actId="164"/>
          <ac:spMkLst>
            <pc:docMk/>
            <pc:sldMk cId="3910877588" sldId="306"/>
            <ac:spMk id="16" creationId="{27E3EB41-FD5A-7224-C3A9-7E877132B0DA}"/>
          </ac:spMkLst>
        </pc:spChg>
        <pc:spChg chg="mod">
          <ac:chgData name="RODRIGO LUCAS" userId="49b18edc-dac9-4ee8-96c8-f0e3da13e89b" providerId="ADAL" clId="{C5BCCFE0-A986-4BF3-80B8-11C38ED2DB13}" dt="2024-07-08T20:59:46.096" v="372" actId="164"/>
          <ac:spMkLst>
            <pc:docMk/>
            <pc:sldMk cId="3910877588" sldId="306"/>
            <ac:spMk id="17" creationId="{81C46558-6B62-D728-A20F-1A57C5E64EE5}"/>
          </ac:spMkLst>
        </pc:spChg>
        <pc:grpChg chg="add mod">
          <ac:chgData name="RODRIGO LUCAS" userId="49b18edc-dac9-4ee8-96c8-f0e3da13e89b" providerId="ADAL" clId="{C5BCCFE0-A986-4BF3-80B8-11C38ED2DB13}" dt="2024-07-08T20:59:46.096" v="372" actId="164"/>
          <ac:grpSpMkLst>
            <pc:docMk/>
            <pc:sldMk cId="3910877588" sldId="306"/>
            <ac:grpSpMk id="4" creationId="{02C24002-684B-6F4A-9CEA-E1D9A6B546A7}"/>
          </ac:grpSpMkLst>
        </pc:grpChg>
      </pc:sldChg>
      <pc:sldChg chg="modSp mod">
        <pc:chgData name="RODRIGO LUCAS" userId="49b18edc-dac9-4ee8-96c8-f0e3da13e89b" providerId="ADAL" clId="{C5BCCFE0-A986-4BF3-80B8-11C38ED2DB13}" dt="2024-07-08T20:27:21.097" v="369" actId="20577"/>
        <pc:sldMkLst>
          <pc:docMk/>
          <pc:sldMk cId="320916399" sldId="307"/>
        </pc:sldMkLst>
        <pc:spChg chg="mod">
          <ac:chgData name="RODRIGO LUCAS" userId="49b18edc-dac9-4ee8-96c8-f0e3da13e89b" providerId="ADAL" clId="{C5BCCFE0-A986-4BF3-80B8-11C38ED2DB13}" dt="2024-07-08T20:27:21.097" v="369" actId="20577"/>
          <ac:spMkLst>
            <pc:docMk/>
            <pc:sldMk cId="320916399" sldId="307"/>
            <ac:spMk id="11" creationId="{232FA199-74D7-6C9B-5863-2A684CD5AA3B}"/>
          </ac:spMkLst>
        </pc:spChg>
        <pc:graphicFrameChg chg="modGraphic">
          <ac:chgData name="RODRIGO LUCAS" userId="49b18edc-dac9-4ee8-96c8-f0e3da13e89b" providerId="ADAL" clId="{C5BCCFE0-A986-4BF3-80B8-11C38ED2DB13}" dt="2024-07-08T20:26:05.199" v="334" actId="2165"/>
          <ac:graphicFrameMkLst>
            <pc:docMk/>
            <pc:sldMk cId="320916399" sldId="307"/>
            <ac:graphicFrameMk id="10" creationId="{604F23E6-F8E3-28BD-6FE1-A03E6E664359}"/>
          </ac:graphicFrameMkLst>
        </pc:graphicFrameChg>
      </pc:sldChg>
      <pc:sldChg chg="addSp modSp">
        <pc:chgData name="RODRIGO LUCAS" userId="49b18edc-dac9-4ee8-96c8-f0e3da13e89b" providerId="ADAL" clId="{C5BCCFE0-A986-4BF3-80B8-11C38ED2DB13}" dt="2024-07-08T20:32:34.989" v="371"/>
        <pc:sldMkLst>
          <pc:docMk/>
          <pc:sldMk cId="1867376608" sldId="309"/>
        </pc:sldMkLst>
        <pc:spChg chg="add mod">
          <ac:chgData name="RODRIGO LUCAS" userId="49b18edc-dac9-4ee8-96c8-f0e3da13e89b" providerId="ADAL" clId="{C5BCCFE0-A986-4BF3-80B8-11C38ED2DB13}" dt="2024-07-08T20:32:34.989" v="371"/>
          <ac:spMkLst>
            <pc:docMk/>
            <pc:sldMk cId="1867376608" sldId="309"/>
            <ac:spMk id="10" creationId="{922B294C-6108-A710-EC90-1F5EFEF0F99D}"/>
          </ac:spMkLst>
        </pc:spChg>
      </pc:sldChg>
      <pc:sldChg chg="addSp modSp mod">
        <pc:chgData name="RODRIGO LUCAS" userId="49b18edc-dac9-4ee8-96c8-f0e3da13e89b" providerId="ADAL" clId="{C5BCCFE0-A986-4BF3-80B8-11C38ED2DB13}" dt="2024-07-08T21:00:01.975" v="373" actId="164"/>
        <pc:sldMkLst>
          <pc:docMk/>
          <pc:sldMk cId="4199721755" sldId="311"/>
        </pc:sldMkLst>
        <pc:spChg chg="mod">
          <ac:chgData name="RODRIGO LUCAS" userId="49b18edc-dac9-4ee8-96c8-f0e3da13e89b" providerId="ADAL" clId="{C5BCCFE0-A986-4BF3-80B8-11C38ED2DB13}" dt="2024-07-08T21:00:01.975" v="373" actId="164"/>
          <ac:spMkLst>
            <pc:docMk/>
            <pc:sldMk cId="4199721755" sldId="311"/>
            <ac:spMk id="9" creationId="{7E82C1F0-E692-D57F-D667-52D5762629B4}"/>
          </ac:spMkLst>
        </pc:spChg>
        <pc:spChg chg="mod">
          <ac:chgData name="RODRIGO LUCAS" userId="49b18edc-dac9-4ee8-96c8-f0e3da13e89b" providerId="ADAL" clId="{C5BCCFE0-A986-4BF3-80B8-11C38ED2DB13}" dt="2024-07-08T21:00:01.975" v="373" actId="164"/>
          <ac:spMkLst>
            <pc:docMk/>
            <pc:sldMk cId="4199721755" sldId="311"/>
            <ac:spMk id="10" creationId="{AACDDB5F-0BE9-E966-895A-4C5538ABEDF1}"/>
          </ac:spMkLst>
        </pc:spChg>
        <pc:spChg chg="mod">
          <ac:chgData name="RODRIGO LUCAS" userId="49b18edc-dac9-4ee8-96c8-f0e3da13e89b" providerId="ADAL" clId="{C5BCCFE0-A986-4BF3-80B8-11C38ED2DB13}" dt="2024-07-08T21:00:01.975" v="373" actId="164"/>
          <ac:spMkLst>
            <pc:docMk/>
            <pc:sldMk cId="4199721755" sldId="311"/>
            <ac:spMk id="11" creationId="{F377ECC4-8CD1-B93D-0B1D-2744F58F5465}"/>
          </ac:spMkLst>
        </pc:spChg>
        <pc:spChg chg="mod">
          <ac:chgData name="RODRIGO LUCAS" userId="49b18edc-dac9-4ee8-96c8-f0e3da13e89b" providerId="ADAL" clId="{C5BCCFE0-A986-4BF3-80B8-11C38ED2DB13}" dt="2024-07-08T21:00:01.975" v="373" actId="164"/>
          <ac:spMkLst>
            <pc:docMk/>
            <pc:sldMk cId="4199721755" sldId="311"/>
            <ac:spMk id="12" creationId="{F2128AF8-74FE-667F-3638-13759334E904}"/>
          </ac:spMkLst>
        </pc:spChg>
        <pc:grpChg chg="add mod">
          <ac:chgData name="RODRIGO LUCAS" userId="49b18edc-dac9-4ee8-96c8-f0e3da13e89b" providerId="ADAL" clId="{C5BCCFE0-A986-4BF3-80B8-11C38ED2DB13}" dt="2024-07-08T21:00:01.975" v="373" actId="164"/>
          <ac:grpSpMkLst>
            <pc:docMk/>
            <pc:sldMk cId="4199721755" sldId="311"/>
            <ac:grpSpMk id="14" creationId="{150FEA02-1C92-2B33-9071-7043A3BDDC5E}"/>
          </ac:grpSpMkLst>
        </pc:grpChg>
      </pc:sldChg>
      <pc:sldChg chg="modSp mod">
        <pc:chgData name="RODRIGO LUCAS" userId="49b18edc-dac9-4ee8-96c8-f0e3da13e89b" providerId="ADAL" clId="{C5BCCFE0-A986-4BF3-80B8-11C38ED2DB13}" dt="2024-07-04T17:54:58.760" v="223" actId="20577"/>
        <pc:sldMkLst>
          <pc:docMk/>
          <pc:sldMk cId="3947949739" sldId="312"/>
        </pc:sldMkLst>
        <pc:spChg chg="mod">
          <ac:chgData name="RODRIGO LUCAS" userId="49b18edc-dac9-4ee8-96c8-f0e3da13e89b" providerId="ADAL" clId="{C5BCCFE0-A986-4BF3-80B8-11C38ED2DB13}" dt="2024-07-04T17:54:58.760" v="223" actId="20577"/>
          <ac:spMkLst>
            <pc:docMk/>
            <pc:sldMk cId="3947949739" sldId="312"/>
            <ac:spMk id="10" creationId="{49DD28E7-38E2-CBF9-F7E9-65EB8D41ED10}"/>
          </ac:spMkLst>
        </pc:spChg>
      </pc:sldChg>
      <pc:sldChg chg="modSp mod">
        <pc:chgData name="RODRIGO LUCAS" userId="49b18edc-dac9-4ee8-96c8-f0e3da13e89b" providerId="ADAL" clId="{C5BCCFE0-A986-4BF3-80B8-11C38ED2DB13}" dt="2024-07-17T14:12:55.751" v="539" actId="1035"/>
        <pc:sldMkLst>
          <pc:docMk/>
          <pc:sldMk cId="397575370" sldId="313"/>
        </pc:sldMkLst>
        <pc:graphicFrameChg chg="mod">
          <ac:chgData name="RODRIGO LUCAS" userId="49b18edc-dac9-4ee8-96c8-f0e3da13e89b" providerId="ADAL" clId="{C5BCCFE0-A986-4BF3-80B8-11C38ED2DB13}" dt="2024-07-17T14:12:30.133" v="520"/>
          <ac:graphicFrameMkLst>
            <pc:docMk/>
            <pc:sldMk cId="397575370" sldId="313"/>
            <ac:graphicFrameMk id="4" creationId="{C6AFDFED-B7C0-27CC-EE65-CF090D3D7EFA}"/>
          </ac:graphicFrameMkLst>
        </pc:graphicFrameChg>
        <pc:graphicFrameChg chg="mod">
          <ac:chgData name="RODRIGO LUCAS" userId="49b18edc-dac9-4ee8-96c8-f0e3da13e89b" providerId="ADAL" clId="{C5BCCFE0-A986-4BF3-80B8-11C38ED2DB13}" dt="2024-07-17T14:12:55.751" v="539" actId="1035"/>
          <ac:graphicFrameMkLst>
            <pc:docMk/>
            <pc:sldMk cId="397575370" sldId="313"/>
            <ac:graphicFrameMk id="18" creationId="{10E45B35-F7E5-26F3-205B-89DE869DE662}"/>
          </ac:graphicFrameMkLst>
        </pc:graphicFrameChg>
      </pc:sldChg>
    </pc:docChg>
  </pc:docChgLst>
</pc:chgInfo>
</file>

<file path=ppt/drawings/_rels/vmlDrawing1.v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image" Target="../media/image22.emf"/></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5.svg>
</file>

<file path=ppt/media/image16.png>
</file>

<file path=ppt/media/image17.png>
</file>

<file path=ppt/media/image17.svg>
</file>

<file path=ppt/media/image18.png>
</file>

<file path=ppt/media/image19.png>
</file>

<file path=ppt/media/image2.jpeg>
</file>

<file path=ppt/media/image21.png>
</file>

<file path=ppt/media/image21.svg>
</file>

<file path=ppt/media/image24.png>
</file>

<file path=ppt/media/image25.png>
</file>

<file path=ppt/media/image27.png>
</file>

<file path=ppt/media/image3.jpeg>
</file>

<file path=ppt/media/image4.png>
</file>

<file path=ppt/media/image5.png>
</file>

<file path=ppt/media/image6.png>
</file>

<file path=ppt/media/image7.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88900" y="746125"/>
            <a:ext cx="6627813" cy="37290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0562" y="4723448"/>
            <a:ext cx="5444490" cy="4474845"/>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016bfb30f1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72" name="Google Shape;272;g1016bfb30f1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26716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17675068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Chapter">
  <p:cSld name="Chapter">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sz="1300">
                <a:solidFill>
                  <a:schemeClr val="lt1"/>
                </a:solidFill>
                <a:latin typeface="Encode Sans Expanded"/>
                <a:ea typeface="Encode Sans Expanded"/>
                <a:cs typeface="Encode Sans Expanded"/>
                <a:sym typeface="Encode Sans Expanded"/>
              </a:defRPr>
            </a:lvl1pPr>
            <a:lvl2pPr lvl="1" rtl="0">
              <a:buNone/>
              <a:defRPr sz="1300">
                <a:solidFill>
                  <a:schemeClr val="lt1"/>
                </a:solidFill>
                <a:latin typeface="Encode Sans Expanded"/>
                <a:ea typeface="Encode Sans Expanded"/>
                <a:cs typeface="Encode Sans Expanded"/>
                <a:sym typeface="Encode Sans Expanded"/>
              </a:defRPr>
            </a:lvl2pPr>
            <a:lvl3pPr lvl="2" rtl="0">
              <a:buNone/>
              <a:defRPr sz="1300">
                <a:solidFill>
                  <a:schemeClr val="lt1"/>
                </a:solidFill>
                <a:latin typeface="Encode Sans Expanded"/>
                <a:ea typeface="Encode Sans Expanded"/>
                <a:cs typeface="Encode Sans Expanded"/>
                <a:sym typeface="Encode Sans Expanded"/>
              </a:defRPr>
            </a:lvl3pPr>
            <a:lvl4pPr lvl="3" rtl="0">
              <a:buNone/>
              <a:defRPr sz="1300">
                <a:solidFill>
                  <a:schemeClr val="lt1"/>
                </a:solidFill>
                <a:latin typeface="Encode Sans Expanded"/>
                <a:ea typeface="Encode Sans Expanded"/>
                <a:cs typeface="Encode Sans Expanded"/>
                <a:sym typeface="Encode Sans Expanded"/>
              </a:defRPr>
            </a:lvl4pPr>
            <a:lvl5pPr lvl="4" rtl="0">
              <a:buNone/>
              <a:defRPr sz="1300">
                <a:solidFill>
                  <a:schemeClr val="lt1"/>
                </a:solidFill>
                <a:latin typeface="Encode Sans Expanded"/>
                <a:ea typeface="Encode Sans Expanded"/>
                <a:cs typeface="Encode Sans Expanded"/>
                <a:sym typeface="Encode Sans Expanded"/>
              </a:defRPr>
            </a:lvl5pPr>
            <a:lvl6pPr lvl="5" rtl="0">
              <a:buNone/>
              <a:defRPr sz="1300">
                <a:solidFill>
                  <a:schemeClr val="lt1"/>
                </a:solidFill>
                <a:latin typeface="Encode Sans Expanded"/>
                <a:ea typeface="Encode Sans Expanded"/>
                <a:cs typeface="Encode Sans Expanded"/>
                <a:sym typeface="Encode Sans Expanded"/>
              </a:defRPr>
            </a:lvl6pPr>
            <a:lvl7pPr lvl="6" rtl="0">
              <a:buNone/>
              <a:defRPr sz="1300">
                <a:solidFill>
                  <a:schemeClr val="lt1"/>
                </a:solidFill>
                <a:latin typeface="Encode Sans Expanded"/>
                <a:ea typeface="Encode Sans Expanded"/>
                <a:cs typeface="Encode Sans Expanded"/>
                <a:sym typeface="Encode Sans Expanded"/>
              </a:defRPr>
            </a:lvl7pPr>
            <a:lvl8pPr lvl="7" rtl="0">
              <a:buNone/>
              <a:defRPr sz="1300">
                <a:solidFill>
                  <a:schemeClr val="lt1"/>
                </a:solidFill>
                <a:latin typeface="Encode Sans Expanded"/>
                <a:ea typeface="Encode Sans Expanded"/>
                <a:cs typeface="Encode Sans Expanded"/>
                <a:sym typeface="Encode Sans Expanded"/>
              </a:defRPr>
            </a:lvl8pPr>
            <a:lvl9pPr lvl="8" rtl="0">
              <a:buNone/>
              <a:defRPr sz="1300">
                <a:solidFill>
                  <a:schemeClr val="lt1"/>
                </a:solidFill>
                <a:latin typeface="Encode Sans Expanded"/>
                <a:ea typeface="Encode Sans Expanded"/>
                <a:cs typeface="Encode Sans Expanded"/>
                <a:sym typeface="Encode Sans Expanded"/>
              </a:defRPr>
            </a:lvl9pPr>
          </a:lstStyle>
          <a:p>
            <a:pPr marL="0" lvl="0" indent="0" algn="r" rtl="0">
              <a:spcBef>
                <a:spcPts val="0"/>
              </a:spcBef>
              <a:spcAft>
                <a:spcPts val="0"/>
              </a:spcAft>
              <a:buNone/>
            </a:pPr>
            <a:fld id="{00000000-1234-1234-1234-123412341234}" type="slidenum">
              <a:rPr lang="pt-BR"/>
              <a:t>‹nº›</a:t>
            </a:fld>
            <a:endParaRPr/>
          </a:p>
        </p:txBody>
      </p:sp>
      <p:sp>
        <p:nvSpPr>
          <p:cNvPr id="21" name="Google Shape;21;p4"/>
          <p:cNvSpPr txBox="1">
            <a:spLocks noGrp="1"/>
          </p:cNvSpPr>
          <p:nvPr>
            <p:ph type="title"/>
          </p:nvPr>
        </p:nvSpPr>
        <p:spPr>
          <a:xfrm>
            <a:off x="865978" y="1549643"/>
            <a:ext cx="7830000" cy="10800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0"/>
              </a:spcBef>
              <a:spcAft>
                <a:spcPts val="0"/>
              </a:spcAft>
              <a:buClr>
                <a:schemeClr val="lt1"/>
              </a:buClr>
              <a:buSzPts val="3700"/>
              <a:buFont typeface="Encode Sans Expanded"/>
              <a:buNone/>
              <a:defRPr sz="3700" b="0" i="0" u="none" strike="noStrike" cap="none">
                <a:solidFill>
                  <a:schemeClr val="lt1"/>
                </a:solidFill>
                <a:latin typeface="Encode Sans Expanded"/>
                <a:ea typeface="Encode Sans Expanded"/>
                <a:cs typeface="Encode Sans Expanded"/>
                <a:sym typeface="Encode Sans Expanded"/>
              </a:defRPr>
            </a:lvl1pPr>
            <a:lvl2pPr lvl="1" rtl="0">
              <a:lnSpc>
                <a:spcPct val="100000"/>
              </a:lnSpc>
              <a:spcBef>
                <a:spcPts val="0"/>
              </a:spcBef>
              <a:spcAft>
                <a:spcPts val="0"/>
              </a:spcAft>
              <a:buSzPts val="3700"/>
              <a:buNone/>
              <a:defRPr sz="3700"/>
            </a:lvl2pPr>
            <a:lvl3pPr lvl="2" rtl="0">
              <a:lnSpc>
                <a:spcPct val="100000"/>
              </a:lnSpc>
              <a:spcBef>
                <a:spcPts val="0"/>
              </a:spcBef>
              <a:spcAft>
                <a:spcPts val="0"/>
              </a:spcAft>
              <a:buSzPts val="3700"/>
              <a:buNone/>
              <a:defRPr sz="3700"/>
            </a:lvl3pPr>
            <a:lvl4pPr lvl="3" rtl="0">
              <a:lnSpc>
                <a:spcPct val="100000"/>
              </a:lnSpc>
              <a:spcBef>
                <a:spcPts val="0"/>
              </a:spcBef>
              <a:spcAft>
                <a:spcPts val="0"/>
              </a:spcAft>
              <a:buSzPts val="3700"/>
              <a:buNone/>
              <a:defRPr sz="3700"/>
            </a:lvl4pPr>
            <a:lvl5pPr lvl="4" rtl="0">
              <a:lnSpc>
                <a:spcPct val="100000"/>
              </a:lnSpc>
              <a:spcBef>
                <a:spcPts val="0"/>
              </a:spcBef>
              <a:spcAft>
                <a:spcPts val="0"/>
              </a:spcAft>
              <a:buSzPts val="3700"/>
              <a:buNone/>
              <a:defRPr sz="3700"/>
            </a:lvl5pPr>
            <a:lvl6pPr lvl="5" rtl="0">
              <a:lnSpc>
                <a:spcPct val="100000"/>
              </a:lnSpc>
              <a:spcBef>
                <a:spcPts val="0"/>
              </a:spcBef>
              <a:spcAft>
                <a:spcPts val="0"/>
              </a:spcAft>
              <a:buSzPts val="3700"/>
              <a:buNone/>
              <a:defRPr sz="3700"/>
            </a:lvl6pPr>
            <a:lvl7pPr lvl="6" rtl="0">
              <a:lnSpc>
                <a:spcPct val="100000"/>
              </a:lnSpc>
              <a:spcBef>
                <a:spcPts val="0"/>
              </a:spcBef>
              <a:spcAft>
                <a:spcPts val="0"/>
              </a:spcAft>
              <a:buSzPts val="3700"/>
              <a:buNone/>
              <a:defRPr sz="3700"/>
            </a:lvl7pPr>
            <a:lvl8pPr lvl="7" rtl="0">
              <a:lnSpc>
                <a:spcPct val="100000"/>
              </a:lnSpc>
              <a:spcBef>
                <a:spcPts val="0"/>
              </a:spcBef>
              <a:spcAft>
                <a:spcPts val="0"/>
              </a:spcAft>
              <a:buSzPts val="3700"/>
              <a:buNone/>
              <a:defRPr sz="3700"/>
            </a:lvl8pPr>
            <a:lvl9pPr lvl="8" rtl="0">
              <a:lnSpc>
                <a:spcPct val="100000"/>
              </a:lnSpc>
              <a:spcBef>
                <a:spcPts val="0"/>
              </a:spcBef>
              <a:spcAft>
                <a:spcPts val="0"/>
              </a:spcAft>
              <a:buSzPts val="3700"/>
              <a:buNone/>
              <a:defRPr sz="3700"/>
            </a:lvl9pPr>
          </a:lstStyle>
          <a:p>
            <a:endParaRPr/>
          </a:p>
        </p:txBody>
      </p:sp>
      <p:sp>
        <p:nvSpPr>
          <p:cNvPr id="22" name="Google Shape;22;p4"/>
          <p:cNvSpPr txBox="1">
            <a:spLocks noGrp="1"/>
          </p:cNvSpPr>
          <p:nvPr>
            <p:ph type="body" idx="1"/>
          </p:nvPr>
        </p:nvSpPr>
        <p:spPr>
          <a:xfrm>
            <a:off x="865975" y="2629649"/>
            <a:ext cx="7830000" cy="20388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00000"/>
              </a:lnSpc>
              <a:spcBef>
                <a:spcPts val="0"/>
              </a:spcBef>
              <a:spcAft>
                <a:spcPts val="0"/>
              </a:spcAft>
              <a:buClr>
                <a:schemeClr val="lt1"/>
              </a:buClr>
              <a:buSzPts val="2200"/>
              <a:buFont typeface="Encode Sans Expanded"/>
              <a:buNone/>
              <a:defRPr sz="2200" b="0" i="0" u="none" strike="noStrike" cap="none">
                <a:solidFill>
                  <a:schemeClr val="lt1"/>
                </a:solidFill>
                <a:latin typeface="Encode Sans Expanded"/>
                <a:ea typeface="Encode Sans Expanded"/>
                <a:cs typeface="Encode Sans Expanded"/>
                <a:sym typeface="Encode Sans Expanded"/>
              </a:defRPr>
            </a:lvl1pPr>
            <a:lvl2pPr marL="914400" marR="0" lvl="1" indent="-368300" algn="l" rtl="0">
              <a:lnSpc>
                <a:spcPct val="100000"/>
              </a:lnSpc>
              <a:spcBef>
                <a:spcPts val="0"/>
              </a:spcBef>
              <a:spcAft>
                <a:spcPts val="0"/>
              </a:spcAft>
              <a:buClr>
                <a:schemeClr val="lt1"/>
              </a:buClr>
              <a:buSzPts val="2200"/>
              <a:buFont typeface="Arial"/>
              <a:buChar char="•"/>
              <a:defRPr sz="2200" b="0" i="0" u="none" strike="noStrike" cap="none">
                <a:solidFill>
                  <a:schemeClr val="lt1"/>
                </a:solidFill>
                <a:latin typeface="Encode Sans Expanded"/>
                <a:ea typeface="Encode Sans Expanded"/>
                <a:cs typeface="Encode Sans Expanded"/>
                <a:sym typeface="Encode Sans Expanded"/>
              </a:defRPr>
            </a:lvl2pPr>
            <a:lvl3pPr marL="1371600" marR="0" lvl="2" indent="-228600" algn="l" rtl="0">
              <a:lnSpc>
                <a:spcPct val="100000"/>
              </a:lnSpc>
              <a:spcBef>
                <a:spcPts val="0"/>
              </a:spcBef>
              <a:spcAft>
                <a:spcPts val="0"/>
              </a:spcAft>
              <a:buClr>
                <a:schemeClr val="lt1"/>
              </a:buClr>
              <a:buSzPts val="2200"/>
              <a:buFont typeface="Encode Sans"/>
              <a:buNone/>
              <a:defRPr sz="2200" b="1" i="0" u="none" strike="noStrike" cap="none">
                <a:solidFill>
                  <a:schemeClr val="lt1"/>
                </a:solidFill>
                <a:latin typeface="Encode Sans"/>
                <a:ea typeface="Encode Sans"/>
                <a:cs typeface="Encode Sans"/>
                <a:sym typeface="Encode Sans"/>
              </a:defRPr>
            </a:lvl3pPr>
            <a:lvl4pPr marL="1828800" marR="0" lvl="3" indent="-368300" algn="l" rtl="0">
              <a:lnSpc>
                <a:spcPct val="100000"/>
              </a:lnSpc>
              <a:spcBef>
                <a:spcPts val="0"/>
              </a:spcBef>
              <a:spcAft>
                <a:spcPts val="0"/>
              </a:spcAft>
              <a:buClr>
                <a:schemeClr val="lt1"/>
              </a:buClr>
              <a:buSzPts val="2200"/>
              <a:buFont typeface="Arial"/>
              <a:buChar char="•"/>
              <a:defRPr sz="2200" b="0" i="0" u="none" strike="noStrike" cap="none">
                <a:solidFill>
                  <a:schemeClr val="lt1"/>
                </a:solidFill>
                <a:latin typeface="Encode Sans"/>
                <a:ea typeface="Encode Sans"/>
                <a:cs typeface="Encode Sans"/>
                <a:sym typeface="Encode Sans"/>
              </a:defRPr>
            </a:lvl4pPr>
            <a:lvl5pPr marL="2286000" marR="0" lvl="4" indent="-228600" algn="l"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Encode Sans"/>
                <a:ea typeface="Encode Sans"/>
                <a:cs typeface="Encode Sans"/>
                <a:sym typeface="Encode Sans"/>
              </a:defRPr>
            </a:lvl5pPr>
            <a:lvl6pPr marL="2743200" marR="0" lvl="5" indent="-368300" algn="l" rtl="0">
              <a:lnSpc>
                <a:spcPct val="100000"/>
              </a:lnSpc>
              <a:spcBef>
                <a:spcPts val="300"/>
              </a:spcBef>
              <a:spcAft>
                <a:spcPts val="0"/>
              </a:spcAft>
              <a:buClr>
                <a:srgbClr val="FFFFFF"/>
              </a:buClr>
              <a:buSzPts val="2200"/>
              <a:buFont typeface="Arial"/>
              <a:buChar char="•"/>
              <a:defRPr sz="2200" b="0" i="0" u="none" strike="noStrike" cap="none">
                <a:solidFill>
                  <a:srgbClr val="FFFFFF"/>
                </a:solidFill>
                <a:latin typeface="Encode Sans"/>
                <a:ea typeface="Encode Sans"/>
                <a:cs typeface="Encode Sans"/>
                <a:sym typeface="Encode Sans"/>
              </a:defRPr>
            </a:lvl6pPr>
            <a:lvl7pPr marL="3200400" marR="0" lvl="6" indent="-368300" algn="l" rtl="0">
              <a:lnSpc>
                <a:spcPct val="100000"/>
              </a:lnSpc>
              <a:spcBef>
                <a:spcPts val="300"/>
              </a:spcBef>
              <a:spcAft>
                <a:spcPts val="0"/>
              </a:spcAft>
              <a:buClr>
                <a:srgbClr val="FFFFFF"/>
              </a:buClr>
              <a:buSzPts val="2200"/>
              <a:buFont typeface="Arial"/>
              <a:buChar char="•"/>
              <a:defRPr sz="2200" b="0" i="0" u="none" strike="noStrike" cap="none">
                <a:solidFill>
                  <a:srgbClr val="FFFFFF"/>
                </a:solidFill>
                <a:latin typeface="Encode Sans"/>
                <a:ea typeface="Encode Sans"/>
                <a:cs typeface="Encode Sans"/>
                <a:sym typeface="Encode Sans"/>
              </a:defRPr>
            </a:lvl7pPr>
            <a:lvl8pPr marL="3657600" marR="0" lvl="7" indent="-368300" algn="l" rtl="0">
              <a:lnSpc>
                <a:spcPct val="100000"/>
              </a:lnSpc>
              <a:spcBef>
                <a:spcPts val="300"/>
              </a:spcBef>
              <a:spcAft>
                <a:spcPts val="0"/>
              </a:spcAft>
              <a:buClr>
                <a:srgbClr val="FFFFFF"/>
              </a:buClr>
              <a:buSzPts val="2200"/>
              <a:buFont typeface="Arial"/>
              <a:buChar char="•"/>
              <a:defRPr sz="2200" b="0" i="0" u="none" strike="noStrike" cap="none">
                <a:solidFill>
                  <a:srgbClr val="FFFFFF"/>
                </a:solidFill>
                <a:latin typeface="Encode Sans"/>
                <a:ea typeface="Encode Sans"/>
                <a:cs typeface="Encode Sans"/>
                <a:sym typeface="Encode Sans"/>
              </a:defRPr>
            </a:lvl8pPr>
            <a:lvl9pPr marL="4114800" marR="0" lvl="8" indent="-368300" algn="l" rtl="0">
              <a:lnSpc>
                <a:spcPct val="100000"/>
              </a:lnSpc>
              <a:spcBef>
                <a:spcPts val="300"/>
              </a:spcBef>
              <a:spcAft>
                <a:spcPts val="0"/>
              </a:spcAft>
              <a:buClr>
                <a:srgbClr val="FFFFFF"/>
              </a:buClr>
              <a:buSzPts val="2200"/>
              <a:buFont typeface="Arial"/>
              <a:buChar char="•"/>
              <a:defRPr sz="2200" b="0" i="0" u="none" strike="noStrike" cap="none">
                <a:solidFill>
                  <a:srgbClr val="FFFFFF"/>
                </a:solidFill>
                <a:latin typeface="Encode Sans"/>
                <a:ea typeface="Encode Sans"/>
                <a:cs typeface="Encode Sans"/>
                <a:sym typeface="Encode San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Cover without photo">
  <p:cSld name="Cover without photo">
    <p:bg>
      <p:bgPr>
        <a:blipFill>
          <a:blip r:embed="rId2">
            <a:alphaModFix/>
          </a:blip>
          <a:stretch>
            <a:fillRect/>
          </a:stretch>
        </a:blipFill>
        <a:effectLst/>
      </p:bgPr>
    </p:bg>
    <p:spTree>
      <p:nvGrpSpPr>
        <p:cNvPr id="1" name="Shape 164"/>
        <p:cNvGrpSpPr/>
        <p:nvPr/>
      </p:nvGrpSpPr>
      <p:grpSpPr>
        <a:xfrm>
          <a:off x="0" y="0"/>
          <a:ext cx="0" cy="0"/>
          <a:chOff x="0" y="0"/>
          <a:chExt cx="0" cy="0"/>
        </a:xfrm>
      </p:grpSpPr>
      <p:sp>
        <p:nvSpPr>
          <p:cNvPr id="165" name="Google Shape;165;p24"/>
          <p:cNvSpPr txBox="1">
            <a:spLocks noGrp="1"/>
          </p:cNvSpPr>
          <p:nvPr>
            <p:ph type="sldNum" idx="12"/>
          </p:nvPr>
        </p:nvSpPr>
        <p:spPr>
          <a:xfrm>
            <a:off x="8527799" y="4922100"/>
            <a:ext cx="540000" cy="1620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800" b="0" i="0" u="none" strike="noStrike" cap="none">
                <a:solidFill>
                  <a:schemeClr val="dk1"/>
                </a:solidFill>
                <a:latin typeface="Encode Sans"/>
                <a:ea typeface="Encode Sans"/>
                <a:cs typeface="Encode Sans"/>
                <a:sym typeface="Encode Sans"/>
              </a:defRPr>
            </a:lvl1pPr>
            <a:lvl2pPr marL="0" lvl="1" indent="0" algn="r" rtl="0">
              <a:spcBef>
                <a:spcPts val="0"/>
              </a:spcBef>
              <a:buNone/>
              <a:defRPr sz="800" b="0" i="0" u="none" strike="noStrike" cap="none">
                <a:solidFill>
                  <a:schemeClr val="dk1"/>
                </a:solidFill>
                <a:latin typeface="Encode Sans"/>
                <a:ea typeface="Encode Sans"/>
                <a:cs typeface="Encode Sans"/>
                <a:sym typeface="Encode Sans"/>
              </a:defRPr>
            </a:lvl2pPr>
            <a:lvl3pPr marL="0" lvl="2" indent="0" algn="r" rtl="0">
              <a:spcBef>
                <a:spcPts val="0"/>
              </a:spcBef>
              <a:buNone/>
              <a:defRPr sz="800" b="0" i="0" u="none" strike="noStrike" cap="none">
                <a:solidFill>
                  <a:schemeClr val="dk1"/>
                </a:solidFill>
                <a:latin typeface="Encode Sans"/>
                <a:ea typeface="Encode Sans"/>
                <a:cs typeface="Encode Sans"/>
                <a:sym typeface="Encode Sans"/>
              </a:defRPr>
            </a:lvl3pPr>
            <a:lvl4pPr marL="0" lvl="3" indent="0" algn="r" rtl="0">
              <a:spcBef>
                <a:spcPts val="0"/>
              </a:spcBef>
              <a:buNone/>
              <a:defRPr sz="800" b="0" i="0" u="none" strike="noStrike" cap="none">
                <a:solidFill>
                  <a:schemeClr val="dk1"/>
                </a:solidFill>
                <a:latin typeface="Encode Sans"/>
                <a:ea typeface="Encode Sans"/>
                <a:cs typeface="Encode Sans"/>
                <a:sym typeface="Encode Sans"/>
              </a:defRPr>
            </a:lvl4pPr>
            <a:lvl5pPr marL="0" lvl="4" indent="0" algn="r" rtl="0">
              <a:spcBef>
                <a:spcPts val="0"/>
              </a:spcBef>
              <a:buNone/>
              <a:defRPr sz="800" b="0" i="0" u="none" strike="noStrike" cap="none">
                <a:solidFill>
                  <a:schemeClr val="dk1"/>
                </a:solidFill>
                <a:latin typeface="Encode Sans"/>
                <a:ea typeface="Encode Sans"/>
                <a:cs typeface="Encode Sans"/>
                <a:sym typeface="Encode Sans"/>
              </a:defRPr>
            </a:lvl5pPr>
            <a:lvl6pPr marL="0" lvl="5" indent="0" algn="r" rtl="0">
              <a:spcBef>
                <a:spcPts val="0"/>
              </a:spcBef>
              <a:buNone/>
              <a:defRPr sz="800" b="0" i="0" u="none" strike="noStrike" cap="none">
                <a:solidFill>
                  <a:schemeClr val="dk1"/>
                </a:solidFill>
                <a:latin typeface="Encode Sans"/>
                <a:ea typeface="Encode Sans"/>
                <a:cs typeface="Encode Sans"/>
                <a:sym typeface="Encode Sans"/>
              </a:defRPr>
            </a:lvl6pPr>
            <a:lvl7pPr marL="0" lvl="6" indent="0" algn="r" rtl="0">
              <a:spcBef>
                <a:spcPts val="0"/>
              </a:spcBef>
              <a:buNone/>
              <a:defRPr sz="800" b="0" i="0" u="none" strike="noStrike" cap="none">
                <a:solidFill>
                  <a:schemeClr val="dk1"/>
                </a:solidFill>
                <a:latin typeface="Encode Sans"/>
                <a:ea typeface="Encode Sans"/>
                <a:cs typeface="Encode Sans"/>
                <a:sym typeface="Encode Sans"/>
              </a:defRPr>
            </a:lvl7pPr>
            <a:lvl8pPr marL="0" lvl="7" indent="0" algn="r" rtl="0">
              <a:spcBef>
                <a:spcPts val="0"/>
              </a:spcBef>
              <a:buNone/>
              <a:defRPr sz="800" b="0" i="0" u="none" strike="noStrike" cap="none">
                <a:solidFill>
                  <a:schemeClr val="dk1"/>
                </a:solidFill>
                <a:latin typeface="Encode Sans"/>
                <a:ea typeface="Encode Sans"/>
                <a:cs typeface="Encode Sans"/>
                <a:sym typeface="Encode Sans"/>
              </a:defRPr>
            </a:lvl8pPr>
            <a:lvl9pPr marL="0" lvl="8" indent="0" algn="r" rtl="0">
              <a:spcBef>
                <a:spcPts val="0"/>
              </a:spcBef>
              <a:buNone/>
              <a:defRPr sz="800" b="0" i="0" u="none" strike="noStrike" cap="none">
                <a:solidFill>
                  <a:schemeClr val="dk1"/>
                </a:solidFill>
                <a:latin typeface="Encode Sans"/>
                <a:ea typeface="Encode Sans"/>
                <a:cs typeface="Encode Sans"/>
                <a:sym typeface="Encode Sans"/>
              </a:defRPr>
            </a:lvl9pPr>
          </a:lstStyle>
          <a:p>
            <a:pPr marL="0" lvl="0" indent="0" algn="r" rtl="0">
              <a:spcBef>
                <a:spcPts val="0"/>
              </a:spcBef>
              <a:spcAft>
                <a:spcPts val="0"/>
              </a:spcAft>
              <a:buNone/>
            </a:pPr>
            <a:fld id="{00000000-1234-1234-1234-123412341234}" type="slidenum">
              <a:rPr lang="pt-BR"/>
              <a:t>‹nº›</a:t>
            </a:fld>
            <a:endParaRPr/>
          </a:p>
        </p:txBody>
      </p:sp>
      <p:sp>
        <p:nvSpPr>
          <p:cNvPr id="166" name="Google Shape;166;p24"/>
          <p:cNvSpPr txBox="1">
            <a:spLocks noGrp="1"/>
          </p:cNvSpPr>
          <p:nvPr>
            <p:ph type="title"/>
          </p:nvPr>
        </p:nvSpPr>
        <p:spPr>
          <a:xfrm>
            <a:off x="845103" y="1207768"/>
            <a:ext cx="7830000" cy="1080000"/>
          </a:xfrm>
          <a:prstGeom prst="rect">
            <a:avLst/>
          </a:prstGeom>
          <a:noFill/>
          <a:ln>
            <a:noFill/>
          </a:ln>
        </p:spPr>
        <p:txBody>
          <a:bodyPr spcFirstLastPara="1" wrap="square" lIns="68575" tIns="34275" rIns="68575" bIns="34275" anchor="t" anchorCtr="0">
            <a:noAutofit/>
          </a:bodyPr>
          <a:lstStyle>
            <a:lvl1pPr marR="0" lvl="0" algn="l" rtl="0">
              <a:lnSpc>
                <a:spcPct val="95000"/>
              </a:lnSpc>
              <a:spcBef>
                <a:spcPts val="0"/>
              </a:spcBef>
              <a:spcAft>
                <a:spcPts val="0"/>
              </a:spcAft>
              <a:buClr>
                <a:schemeClr val="lt1"/>
              </a:buClr>
              <a:buSzPts val="3500"/>
              <a:buFont typeface="Encode Sans Expanded"/>
              <a:buNone/>
              <a:defRPr sz="3500" b="0" i="0" u="none" strike="noStrike" cap="none">
                <a:solidFill>
                  <a:schemeClr val="lt1"/>
                </a:solidFill>
                <a:latin typeface="Encode Sans Expanded"/>
                <a:ea typeface="Encode Sans Expanded"/>
                <a:cs typeface="Encode Sans Expanded"/>
                <a:sym typeface="Encode Sans Expanded"/>
              </a:defRPr>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167" name="Google Shape;167;p24"/>
          <p:cNvSpPr txBox="1">
            <a:spLocks noGrp="1"/>
          </p:cNvSpPr>
          <p:nvPr>
            <p:ph type="title" idx="2"/>
          </p:nvPr>
        </p:nvSpPr>
        <p:spPr>
          <a:xfrm>
            <a:off x="845100" y="4083975"/>
            <a:ext cx="4737600" cy="522300"/>
          </a:xfrm>
          <a:prstGeom prst="rect">
            <a:avLst/>
          </a:prstGeom>
          <a:noFill/>
          <a:ln>
            <a:noFill/>
          </a:ln>
        </p:spPr>
        <p:txBody>
          <a:bodyPr spcFirstLastPara="1" wrap="square" lIns="68575" tIns="34275" rIns="68575" bIns="34275" anchor="t" anchorCtr="0">
            <a:noAutofit/>
          </a:bodyPr>
          <a:lstStyle>
            <a:lvl1pPr marR="0" lvl="0" algn="l" rtl="0">
              <a:lnSpc>
                <a:spcPct val="95000"/>
              </a:lnSpc>
              <a:spcBef>
                <a:spcPts val="0"/>
              </a:spcBef>
              <a:spcAft>
                <a:spcPts val="0"/>
              </a:spcAft>
              <a:buClr>
                <a:schemeClr val="dk1"/>
              </a:buClr>
              <a:buSzPts val="1900"/>
              <a:buNone/>
              <a:defRPr sz="1900" i="0" u="none" strike="noStrike" cap="none">
                <a:solidFill>
                  <a:schemeClr val="dk1"/>
                </a:solidFill>
              </a:defRPr>
            </a:lvl1pPr>
            <a:lvl2pPr lvl="1" rtl="0">
              <a:spcBef>
                <a:spcPts val="0"/>
              </a:spcBef>
              <a:spcAft>
                <a:spcPts val="0"/>
              </a:spcAft>
              <a:buClr>
                <a:schemeClr val="dk1"/>
              </a:buClr>
              <a:buSzPts val="1900"/>
              <a:buNone/>
              <a:defRPr sz="1900">
                <a:solidFill>
                  <a:schemeClr val="dk1"/>
                </a:solidFill>
              </a:defRPr>
            </a:lvl2pPr>
            <a:lvl3pPr lvl="2" rtl="0">
              <a:spcBef>
                <a:spcPts val="0"/>
              </a:spcBef>
              <a:spcAft>
                <a:spcPts val="0"/>
              </a:spcAft>
              <a:buClr>
                <a:schemeClr val="dk1"/>
              </a:buClr>
              <a:buSzPts val="1900"/>
              <a:buNone/>
              <a:defRPr sz="1900">
                <a:solidFill>
                  <a:schemeClr val="dk1"/>
                </a:solidFill>
              </a:defRPr>
            </a:lvl3pPr>
            <a:lvl4pPr lvl="3" rtl="0">
              <a:spcBef>
                <a:spcPts val="0"/>
              </a:spcBef>
              <a:spcAft>
                <a:spcPts val="0"/>
              </a:spcAft>
              <a:buClr>
                <a:schemeClr val="dk1"/>
              </a:buClr>
              <a:buSzPts val="1900"/>
              <a:buNone/>
              <a:defRPr sz="1900">
                <a:solidFill>
                  <a:schemeClr val="dk1"/>
                </a:solidFill>
              </a:defRPr>
            </a:lvl4pPr>
            <a:lvl5pPr lvl="4" rtl="0">
              <a:spcBef>
                <a:spcPts val="0"/>
              </a:spcBef>
              <a:spcAft>
                <a:spcPts val="0"/>
              </a:spcAft>
              <a:buClr>
                <a:schemeClr val="dk1"/>
              </a:buClr>
              <a:buSzPts val="1900"/>
              <a:buNone/>
              <a:defRPr sz="1900">
                <a:solidFill>
                  <a:schemeClr val="dk1"/>
                </a:solidFill>
              </a:defRPr>
            </a:lvl5pPr>
            <a:lvl6pPr lvl="5" rtl="0">
              <a:spcBef>
                <a:spcPts val="0"/>
              </a:spcBef>
              <a:spcAft>
                <a:spcPts val="0"/>
              </a:spcAft>
              <a:buClr>
                <a:schemeClr val="dk1"/>
              </a:buClr>
              <a:buSzPts val="1900"/>
              <a:buNone/>
              <a:defRPr sz="1900">
                <a:solidFill>
                  <a:schemeClr val="dk1"/>
                </a:solidFill>
              </a:defRPr>
            </a:lvl6pPr>
            <a:lvl7pPr lvl="6" rtl="0">
              <a:spcBef>
                <a:spcPts val="0"/>
              </a:spcBef>
              <a:spcAft>
                <a:spcPts val="0"/>
              </a:spcAft>
              <a:buClr>
                <a:schemeClr val="dk1"/>
              </a:buClr>
              <a:buSzPts val="1900"/>
              <a:buNone/>
              <a:defRPr sz="1900">
                <a:solidFill>
                  <a:schemeClr val="dk1"/>
                </a:solidFill>
              </a:defRPr>
            </a:lvl7pPr>
            <a:lvl8pPr lvl="7" rtl="0">
              <a:spcBef>
                <a:spcPts val="0"/>
              </a:spcBef>
              <a:spcAft>
                <a:spcPts val="0"/>
              </a:spcAft>
              <a:buClr>
                <a:schemeClr val="dk1"/>
              </a:buClr>
              <a:buSzPts val="1900"/>
              <a:buNone/>
              <a:defRPr sz="1900">
                <a:solidFill>
                  <a:schemeClr val="dk1"/>
                </a:solidFill>
              </a:defRPr>
            </a:lvl8pPr>
            <a:lvl9pPr lvl="8" rtl="0">
              <a:spcBef>
                <a:spcPts val="0"/>
              </a:spcBef>
              <a:spcAft>
                <a:spcPts val="0"/>
              </a:spcAft>
              <a:buClr>
                <a:schemeClr val="dk1"/>
              </a:buClr>
              <a:buSzPts val="1900"/>
              <a:buNone/>
              <a:defRPr sz="1900">
                <a:solidFill>
                  <a:schemeClr val="dk1"/>
                </a:solidFill>
              </a:defRPr>
            </a:lvl9pPr>
          </a:lstStyle>
          <a:p>
            <a:endParaRPr/>
          </a:p>
        </p:txBody>
      </p:sp>
    </p:spTree>
    <p:extLst>
      <p:ext uri="{BB962C8B-B14F-4D97-AF65-F5344CB8AC3E}">
        <p14:creationId xmlns:p14="http://schemas.microsoft.com/office/powerpoint/2010/main" val="1824687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ext in 2 columns with a frame" userDrawn="1">
  <p:cSld name="Text in 2 columns with a frame">
    <p:spTree>
      <p:nvGrpSpPr>
        <p:cNvPr id="1" name="Shape 134"/>
        <p:cNvGrpSpPr/>
        <p:nvPr/>
      </p:nvGrpSpPr>
      <p:grpSpPr>
        <a:xfrm>
          <a:off x="0" y="0"/>
          <a:ext cx="0" cy="0"/>
          <a:chOff x="0" y="0"/>
          <a:chExt cx="0" cy="0"/>
        </a:xfrm>
      </p:grpSpPr>
      <p:sp>
        <p:nvSpPr>
          <p:cNvPr id="135" name="Google Shape;135;p18"/>
          <p:cNvSpPr txBox="1">
            <a:spLocks noGrp="1"/>
          </p:cNvSpPr>
          <p:nvPr>
            <p:ph type="sldNum" idx="12"/>
          </p:nvPr>
        </p:nvSpPr>
        <p:spPr>
          <a:xfrm>
            <a:off x="8551689" y="4923716"/>
            <a:ext cx="288000" cy="180000"/>
          </a:xfrm>
          <a:prstGeom prst="rect">
            <a:avLst/>
          </a:prstGeom>
          <a:noFill/>
          <a:ln>
            <a:noFill/>
          </a:ln>
        </p:spPr>
        <p:txBody>
          <a:bodyPr spcFirstLastPara="1" wrap="square" lIns="0" tIns="0" rIns="0" bIns="0" anchor="ctr" anchorCtr="0">
            <a:noAutofit/>
          </a:bodyPr>
          <a:lstStyle>
            <a:lvl1pPr marL="0" lvl="0" indent="0" algn="ctr" rtl="0">
              <a:spcBef>
                <a:spcPts val="0"/>
              </a:spcBef>
              <a:buNone/>
              <a:defRPr sz="800" b="1">
                <a:solidFill>
                  <a:srgbClr val="243782"/>
                </a:solidFill>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fld id="{00000000-1234-1234-1234-123412341234}" type="slidenum">
              <a:rPr lang="pt-BR" smtClean="0"/>
              <a:pPr/>
              <a:t>‹nº›</a:t>
            </a:fld>
            <a:endParaRPr lang="pt-BR"/>
          </a:p>
        </p:txBody>
      </p:sp>
      <p:pic>
        <p:nvPicPr>
          <p:cNvPr id="140" name="Google Shape;140;p18"/>
          <p:cNvPicPr preferRelativeResize="0"/>
          <p:nvPr/>
        </p:nvPicPr>
        <p:blipFill>
          <a:blip r:embed="rId2">
            <a:alphaModFix/>
          </a:blip>
          <a:stretch>
            <a:fillRect/>
          </a:stretch>
        </p:blipFill>
        <p:spPr>
          <a:xfrm>
            <a:off x="0" y="334777"/>
            <a:ext cx="7258050" cy="257175"/>
          </a:xfrm>
          <a:prstGeom prst="rect">
            <a:avLst/>
          </a:prstGeom>
          <a:noFill/>
          <a:ln>
            <a:noFill/>
          </a:ln>
        </p:spPr>
      </p:pic>
      <p:sp>
        <p:nvSpPr>
          <p:cNvPr id="141" name="Google Shape;141;p18"/>
          <p:cNvSpPr txBox="1">
            <a:spLocks noGrp="1"/>
          </p:cNvSpPr>
          <p:nvPr>
            <p:ph type="title"/>
          </p:nvPr>
        </p:nvSpPr>
        <p:spPr>
          <a:xfrm>
            <a:off x="402350" y="334650"/>
            <a:ext cx="6379500" cy="257100"/>
          </a:xfrm>
          <a:prstGeom prst="rect">
            <a:avLst/>
          </a:prstGeom>
          <a:noFill/>
          <a:ln>
            <a:noFill/>
          </a:ln>
        </p:spPr>
        <p:txBody>
          <a:bodyPr spcFirstLastPara="1" wrap="square" lIns="36000" tIns="34275" rIns="36000" bIns="34275" anchor="ctr" anchorCtr="0">
            <a:noAutofit/>
          </a:bodyPr>
          <a:lstStyle>
            <a:lvl1pPr lvl="0" algn="l" rtl="0">
              <a:lnSpc>
                <a:spcPct val="95000"/>
              </a:lnSpc>
              <a:spcBef>
                <a:spcPts val="0"/>
              </a:spcBef>
              <a:spcAft>
                <a:spcPts val="0"/>
              </a:spcAft>
              <a:buClr>
                <a:srgbClr val="FFFFFF"/>
              </a:buClr>
              <a:buSzPts val="1100"/>
              <a:buNone/>
              <a:defRPr sz="1000" b="1">
                <a:solidFill>
                  <a:srgbClr val="FFFFFF"/>
                </a:solidFill>
                <a:latin typeface="Arial" panose="020B0604020202020204" pitchFamily="34" charset="0"/>
                <a:cs typeface="Arial" panose="020B0604020202020204" pitchFamily="34" charset="0"/>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Tree>
    <p:extLst>
      <p:ext uri="{BB962C8B-B14F-4D97-AF65-F5344CB8AC3E}">
        <p14:creationId xmlns:p14="http://schemas.microsoft.com/office/powerpoint/2010/main" val="1146427356"/>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2.xml"/><Relationship Id="rId1" Type="http://schemas.openxmlformats.org/officeDocument/2006/relationships/slideLayout" Target="../slideLayouts/slideLayout3.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08800" y="1151325"/>
            <a:ext cx="8366100" cy="6480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0"/>
              </a:spcBef>
              <a:spcAft>
                <a:spcPts val="0"/>
              </a:spcAft>
              <a:buClr>
                <a:schemeClr val="dk2"/>
              </a:buClr>
              <a:buSzPts val="2600"/>
              <a:buFont typeface="Encode Sans"/>
              <a:buNone/>
              <a:defRPr sz="2600" b="1" i="0" u="none" strike="noStrike" cap="none">
                <a:solidFill>
                  <a:schemeClr val="dk2"/>
                </a:solidFill>
                <a:latin typeface="Encode Sans"/>
                <a:ea typeface="Encode Sans"/>
                <a:cs typeface="Encode Sans"/>
                <a:sym typeface="Encode Sans"/>
              </a:defRPr>
            </a:lvl1pPr>
            <a:lvl2pPr lvl="1" rtl="0">
              <a:lnSpc>
                <a:spcPct val="100000"/>
              </a:lnSpc>
              <a:spcBef>
                <a:spcPts val="0"/>
              </a:spcBef>
              <a:spcAft>
                <a:spcPts val="0"/>
              </a:spcAft>
              <a:buSzPts val="2600"/>
              <a:buNone/>
              <a:defRPr sz="2600"/>
            </a:lvl2pPr>
            <a:lvl3pPr lvl="2" rtl="0">
              <a:lnSpc>
                <a:spcPct val="100000"/>
              </a:lnSpc>
              <a:spcBef>
                <a:spcPts val="0"/>
              </a:spcBef>
              <a:spcAft>
                <a:spcPts val="0"/>
              </a:spcAft>
              <a:buSzPts val="2600"/>
              <a:buNone/>
              <a:defRPr sz="2600"/>
            </a:lvl3pPr>
            <a:lvl4pPr lvl="3" rtl="0">
              <a:lnSpc>
                <a:spcPct val="100000"/>
              </a:lnSpc>
              <a:spcBef>
                <a:spcPts val="0"/>
              </a:spcBef>
              <a:spcAft>
                <a:spcPts val="0"/>
              </a:spcAft>
              <a:buSzPts val="2600"/>
              <a:buNone/>
              <a:defRPr sz="2600"/>
            </a:lvl4pPr>
            <a:lvl5pPr lvl="4" rtl="0">
              <a:lnSpc>
                <a:spcPct val="100000"/>
              </a:lnSpc>
              <a:spcBef>
                <a:spcPts val="0"/>
              </a:spcBef>
              <a:spcAft>
                <a:spcPts val="0"/>
              </a:spcAft>
              <a:buSzPts val="2600"/>
              <a:buNone/>
              <a:defRPr sz="2600"/>
            </a:lvl5pPr>
            <a:lvl6pPr lvl="5" rtl="0">
              <a:lnSpc>
                <a:spcPct val="100000"/>
              </a:lnSpc>
              <a:spcBef>
                <a:spcPts val="0"/>
              </a:spcBef>
              <a:spcAft>
                <a:spcPts val="0"/>
              </a:spcAft>
              <a:buSzPts val="2600"/>
              <a:buNone/>
              <a:defRPr sz="2600"/>
            </a:lvl6pPr>
            <a:lvl7pPr lvl="6" rtl="0">
              <a:lnSpc>
                <a:spcPct val="100000"/>
              </a:lnSpc>
              <a:spcBef>
                <a:spcPts val="0"/>
              </a:spcBef>
              <a:spcAft>
                <a:spcPts val="0"/>
              </a:spcAft>
              <a:buSzPts val="2600"/>
              <a:buNone/>
              <a:defRPr sz="2600"/>
            </a:lvl7pPr>
            <a:lvl8pPr lvl="7" rtl="0">
              <a:lnSpc>
                <a:spcPct val="100000"/>
              </a:lnSpc>
              <a:spcBef>
                <a:spcPts val="0"/>
              </a:spcBef>
              <a:spcAft>
                <a:spcPts val="0"/>
              </a:spcAft>
              <a:buSzPts val="2600"/>
              <a:buNone/>
              <a:defRPr sz="2600"/>
            </a:lvl8pPr>
            <a:lvl9pPr lvl="8" rtl="0">
              <a:lnSpc>
                <a:spcPct val="100000"/>
              </a:lnSpc>
              <a:spcBef>
                <a:spcPts val="0"/>
              </a:spcBef>
              <a:spcAft>
                <a:spcPts val="0"/>
              </a:spcAft>
              <a:buSzPts val="2600"/>
              <a:buNone/>
              <a:defRPr sz="2600"/>
            </a:lvl9pPr>
          </a:lstStyle>
          <a:p>
            <a:endParaRPr/>
          </a:p>
        </p:txBody>
      </p:sp>
      <p:sp>
        <p:nvSpPr>
          <p:cNvPr id="14" name="Google Shape;14;p3"/>
          <p:cNvSpPr txBox="1">
            <a:spLocks noGrp="1"/>
          </p:cNvSpPr>
          <p:nvPr>
            <p:ph type="body" idx="1"/>
          </p:nvPr>
        </p:nvSpPr>
        <p:spPr>
          <a:xfrm>
            <a:off x="408800" y="1968575"/>
            <a:ext cx="8366100" cy="2700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100000"/>
              </a:lnSpc>
              <a:spcBef>
                <a:spcPts val="0"/>
              </a:spcBef>
              <a:spcAft>
                <a:spcPts val="0"/>
              </a:spcAft>
              <a:buClr>
                <a:schemeClr val="dk2"/>
              </a:buClr>
              <a:buSzPts val="1600"/>
              <a:buFont typeface="Arial"/>
              <a:buNone/>
              <a:defRPr sz="1600" b="1" i="0" u="none" strike="noStrike" cap="none">
                <a:solidFill>
                  <a:schemeClr val="dk2"/>
                </a:solidFill>
                <a:latin typeface="Encode Sans"/>
                <a:ea typeface="Encode Sans"/>
                <a:cs typeface="Encode Sans"/>
                <a:sym typeface="Encode Sans"/>
              </a:defRPr>
            </a:lvl1pPr>
            <a:lvl2pPr marL="914400" marR="0" lvl="1" indent="-330200" algn="l" rtl="0">
              <a:lnSpc>
                <a:spcPct val="100000"/>
              </a:lnSpc>
              <a:spcBef>
                <a:spcPts val="500"/>
              </a:spcBef>
              <a:spcAft>
                <a:spcPts val="0"/>
              </a:spcAft>
              <a:buClr>
                <a:schemeClr val="dk2"/>
              </a:buClr>
              <a:buSzPts val="1600"/>
              <a:buFont typeface="Arial"/>
              <a:buChar char="•"/>
              <a:defRPr sz="1600" b="0" i="0" u="none" strike="noStrike" cap="none">
                <a:solidFill>
                  <a:schemeClr val="dk2"/>
                </a:solidFill>
                <a:latin typeface="Encode Sans"/>
                <a:ea typeface="Encode Sans"/>
                <a:cs typeface="Encode Sans"/>
                <a:sym typeface="Encode Sans"/>
              </a:defRPr>
            </a:lvl2pPr>
            <a:lvl3pPr marL="1371600" marR="0" lvl="2" indent="-228600" algn="l" rtl="0">
              <a:lnSpc>
                <a:spcPct val="100000"/>
              </a:lnSpc>
              <a:spcBef>
                <a:spcPts val="500"/>
              </a:spcBef>
              <a:spcAft>
                <a:spcPts val="0"/>
              </a:spcAft>
              <a:buClr>
                <a:schemeClr val="dk2"/>
              </a:buClr>
              <a:buSzPts val="1400"/>
              <a:buFont typeface="Encode Sans"/>
              <a:buNone/>
              <a:defRPr sz="1200" b="0" i="0" u="none" strike="noStrike" cap="none">
                <a:solidFill>
                  <a:schemeClr val="dk2"/>
                </a:solidFill>
                <a:latin typeface="Encode Sans"/>
                <a:ea typeface="Encode Sans"/>
                <a:cs typeface="Encode Sans"/>
                <a:sym typeface="Encode Sans"/>
              </a:defRPr>
            </a:lvl3pPr>
            <a:lvl4pPr marL="1828800" marR="0" lvl="3" indent="-228600" algn="l" rtl="0">
              <a:lnSpc>
                <a:spcPct val="100000"/>
              </a:lnSpc>
              <a:spcBef>
                <a:spcPts val="300"/>
              </a:spcBef>
              <a:spcAft>
                <a:spcPts val="0"/>
              </a:spcAft>
              <a:buClr>
                <a:schemeClr val="dk2"/>
              </a:buClr>
              <a:buSzPts val="1200"/>
              <a:buFont typeface="Encode Sans"/>
              <a:buNone/>
              <a:defRPr sz="1200" b="1" i="0" u="none" strike="noStrike" cap="none">
                <a:solidFill>
                  <a:schemeClr val="dk2"/>
                </a:solidFill>
                <a:latin typeface="Encode Sans"/>
                <a:ea typeface="Encode Sans"/>
                <a:cs typeface="Encode Sans"/>
                <a:sym typeface="Encode Sans"/>
              </a:defRPr>
            </a:lvl4pPr>
            <a:lvl5pPr marL="2286000" marR="0" lvl="4" indent="-304800" algn="l" rtl="0">
              <a:lnSpc>
                <a:spcPct val="100000"/>
              </a:lnSpc>
              <a:spcBef>
                <a:spcPts val="300"/>
              </a:spcBef>
              <a:spcAft>
                <a:spcPts val="0"/>
              </a:spcAft>
              <a:buClr>
                <a:schemeClr val="dk2"/>
              </a:buClr>
              <a:buSzPts val="1200"/>
              <a:buFont typeface="Arial"/>
              <a:buChar char="•"/>
              <a:defRPr sz="1200" b="0" i="0" u="none" strike="noStrike" cap="none">
                <a:solidFill>
                  <a:schemeClr val="dk2"/>
                </a:solidFill>
                <a:latin typeface="Encode Sans"/>
                <a:ea typeface="Encode Sans"/>
                <a:cs typeface="Encode Sans"/>
                <a:sym typeface="Encode Sans"/>
              </a:defRPr>
            </a:lvl5pPr>
            <a:lvl6pPr marL="2743200" marR="0" lvl="5" indent="-292100" algn="l" rtl="0">
              <a:lnSpc>
                <a:spcPct val="100000"/>
              </a:lnSpc>
              <a:spcBef>
                <a:spcPts val="300"/>
              </a:spcBef>
              <a:spcAft>
                <a:spcPts val="0"/>
              </a:spcAft>
              <a:buClr>
                <a:schemeClr val="dk1"/>
              </a:buClr>
              <a:buSzPts val="1000"/>
              <a:buFont typeface="Arial"/>
              <a:buChar char="•"/>
              <a:defRPr sz="1000" b="0" i="0" u="none" strike="noStrike" cap="none">
                <a:solidFill>
                  <a:schemeClr val="dk1"/>
                </a:solidFill>
                <a:latin typeface="Encode Sans"/>
                <a:ea typeface="Encode Sans"/>
                <a:cs typeface="Encode Sans"/>
                <a:sym typeface="Encode Sans"/>
              </a:defRPr>
            </a:lvl6pPr>
            <a:lvl7pPr marL="3200400" marR="0" lvl="6" indent="-292100" algn="l" rtl="0">
              <a:lnSpc>
                <a:spcPct val="100000"/>
              </a:lnSpc>
              <a:spcBef>
                <a:spcPts val="300"/>
              </a:spcBef>
              <a:spcAft>
                <a:spcPts val="0"/>
              </a:spcAft>
              <a:buClr>
                <a:schemeClr val="dk1"/>
              </a:buClr>
              <a:buSzPts val="1000"/>
              <a:buFont typeface="Arial"/>
              <a:buChar char="•"/>
              <a:defRPr sz="1000" b="0" i="0" u="none" strike="noStrike" cap="none">
                <a:solidFill>
                  <a:schemeClr val="dk1"/>
                </a:solidFill>
                <a:latin typeface="Encode Sans"/>
                <a:ea typeface="Encode Sans"/>
                <a:cs typeface="Encode Sans"/>
                <a:sym typeface="Encode Sans"/>
              </a:defRPr>
            </a:lvl7pPr>
            <a:lvl8pPr marL="3657600" marR="0" lvl="7" indent="-292100" algn="l" rtl="0">
              <a:lnSpc>
                <a:spcPct val="100000"/>
              </a:lnSpc>
              <a:spcBef>
                <a:spcPts val="300"/>
              </a:spcBef>
              <a:spcAft>
                <a:spcPts val="0"/>
              </a:spcAft>
              <a:buClr>
                <a:schemeClr val="dk1"/>
              </a:buClr>
              <a:buSzPts val="1000"/>
              <a:buFont typeface="Arial"/>
              <a:buChar char="•"/>
              <a:defRPr sz="1000" b="0" i="0" u="none" strike="noStrike" cap="none">
                <a:solidFill>
                  <a:schemeClr val="dk1"/>
                </a:solidFill>
                <a:latin typeface="Encode Sans"/>
                <a:ea typeface="Encode Sans"/>
                <a:cs typeface="Encode Sans"/>
                <a:sym typeface="Encode Sans"/>
              </a:defRPr>
            </a:lvl8pPr>
            <a:lvl9pPr marL="4114800" marR="0" lvl="8" indent="-292100" algn="l" rtl="0">
              <a:lnSpc>
                <a:spcPct val="100000"/>
              </a:lnSpc>
              <a:spcBef>
                <a:spcPts val="300"/>
              </a:spcBef>
              <a:spcAft>
                <a:spcPts val="0"/>
              </a:spcAft>
              <a:buClr>
                <a:schemeClr val="dk1"/>
              </a:buClr>
              <a:buSzPts val="1000"/>
              <a:buFont typeface="Arial"/>
              <a:buChar char="•"/>
              <a:defRPr sz="1000" b="0" i="0" u="none" strike="noStrike" cap="none">
                <a:solidFill>
                  <a:schemeClr val="dk1"/>
                </a:solidFill>
                <a:latin typeface="Encode Sans"/>
                <a:ea typeface="Encode Sans"/>
                <a:cs typeface="Encode Sans"/>
                <a:sym typeface="Encode Sans"/>
              </a:defRPr>
            </a:lvl9pPr>
          </a:lstStyle>
          <a:p>
            <a:endParaRPr/>
          </a:p>
        </p:txBody>
      </p:sp>
      <p:sp>
        <p:nvSpPr>
          <p:cNvPr id="15" name="Google Shape;15;p3"/>
          <p:cNvSpPr txBox="1">
            <a:spLocks noGrp="1"/>
          </p:cNvSpPr>
          <p:nvPr>
            <p:ph type="dt" idx="10"/>
          </p:nvPr>
        </p:nvSpPr>
        <p:spPr>
          <a:xfrm>
            <a:off x="409575" y="4867276"/>
            <a:ext cx="792000" cy="1620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700" b="0" i="0" u="none" strike="noStrike" cap="none">
                <a:solidFill>
                  <a:schemeClr val="dk2"/>
                </a:solidFill>
                <a:latin typeface="Encode Sans"/>
                <a:ea typeface="Encode Sans"/>
                <a:cs typeface="Encode Sans"/>
                <a:sym typeface="Encode Sans"/>
              </a:defRPr>
            </a:lvl1pPr>
            <a:lvl2pPr marR="0" lvl="1"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2pPr>
            <a:lvl3pPr marR="0" lvl="2"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3pPr>
            <a:lvl4pPr marR="0" lvl="3"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4pPr>
            <a:lvl5pPr marR="0" lvl="4"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5pPr>
            <a:lvl6pPr marR="0" lvl="5"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6pPr>
            <a:lvl7pPr marR="0" lvl="6"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7pPr>
            <a:lvl8pPr marR="0" lvl="7"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8pPr>
            <a:lvl9pPr marR="0" lvl="8"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9pPr>
          </a:lstStyle>
          <a:p>
            <a:endParaRPr/>
          </a:p>
        </p:txBody>
      </p:sp>
      <p:sp>
        <p:nvSpPr>
          <p:cNvPr id="16" name="Google Shape;16;p3"/>
          <p:cNvSpPr txBox="1">
            <a:spLocks noGrp="1"/>
          </p:cNvSpPr>
          <p:nvPr>
            <p:ph type="ftr" idx="11"/>
          </p:nvPr>
        </p:nvSpPr>
        <p:spPr>
          <a:xfrm>
            <a:off x="1201580" y="4867276"/>
            <a:ext cx="3600000" cy="1620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700" b="0" i="0" u="none" strike="noStrike" cap="none">
                <a:solidFill>
                  <a:schemeClr val="dk2"/>
                </a:solidFill>
                <a:latin typeface="Encode Sans"/>
                <a:ea typeface="Encode Sans"/>
                <a:cs typeface="Encode Sans"/>
                <a:sym typeface="Encode Sans"/>
              </a:defRPr>
            </a:lvl1pPr>
            <a:lvl2pPr marR="0" lvl="1"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2pPr>
            <a:lvl3pPr marR="0" lvl="2"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3pPr>
            <a:lvl4pPr marR="0" lvl="3"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4pPr>
            <a:lvl5pPr marR="0" lvl="4"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5pPr>
            <a:lvl6pPr marR="0" lvl="5"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6pPr>
            <a:lvl7pPr marR="0" lvl="6"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7pPr>
            <a:lvl8pPr marR="0" lvl="7"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8pPr>
            <a:lvl9pPr marR="0" lvl="8" algn="l" rtl="0">
              <a:spcBef>
                <a:spcPts val="0"/>
              </a:spcBef>
              <a:spcAft>
                <a:spcPts val="0"/>
              </a:spcAft>
              <a:buSzPts val="1100"/>
              <a:buNone/>
              <a:defRPr sz="1400" b="0" i="0" u="none" strike="noStrike" cap="none">
                <a:solidFill>
                  <a:schemeClr val="dk1"/>
                </a:solidFill>
                <a:latin typeface="Encode Sans"/>
                <a:ea typeface="Encode Sans"/>
                <a:cs typeface="Encode Sans"/>
                <a:sym typeface="Encode Sans"/>
              </a:defRPr>
            </a:lvl9pPr>
          </a:lstStyle>
          <a:p>
            <a:endParaRPr/>
          </a:p>
        </p:txBody>
      </p:sp>
      <p:sp>
        <p:nvSpPr>
          <p:cNvPr id="17" name="Google Shape;17;p3"/>
          <p:cNvSpPr txBox="1">
            <a:spLocks noGrp="1"/>
          </p:cNvSpPr>
          <p:nvPr>
            <p:ph type="sldNum" idx="12"/>
          </p:nvPr>
        </p:nvSpPr>
        <p:spPr>
          <a:xfrm>
            <a:off x="8234906" y="4867276"/>
            <a:ext cx="540000" cy="162000"/>
          </a:xfrm>
          <a:prstGeom prst="rect">
            <a:avLst/>
          </a:prstGeom>
          <a:noFill/>
          <a:ln>
            <a:noFill/>
          </a:ln>
        </p:spPr>
        <p:txBody>
          <a:bodyPr spcFirstLastPara="1" wrap="square" lIns="68575" tIns="34275" rIns="68575" bIns="34275" anchor="ctr" anchorCtr="0">
            <a:noAutofit/>
          </a:bodyPr>
          <a:lstStyle>
            <a:lvl1pPr marL="0" marR="0" lvl="0" indent="0" algn="ctr" rtl="0">
              <a:spcBef>
                <a:spcPts val="0"/>
              </a:spcBef>
              <a:buNone/>
              <a:defRPr sz="800" b="1" i="0" u="none" strike="noStrike" cap="none">
                <a:solidFill>
                  <a:schemeClr val="dk2"/>
                </a:solidFill>
                <a:latin typeface="+mn-lt"/>
                <a:ea typeface="Encode Sans"/>
                <a:cs typeface="Encode Sans"/>
                <a:sym typeface="Encode Sans"/>
              </a:defRPr>
            </a:lvl1pPr>
            <a:lvl2pPr marL="0" marR="0" lvl="1" indent="0" algn="r" rtl="0">
              <a:spcBef>
                <a:spcPts val="0"/>
              </a:spcBef>
              <a:buNone/>
              <a:defRPr sz="700" b="0" i="0" u="none" strike="noStrike" cap="none">
                <a:solidFill>
                  <a:schemeClr val="dk2"/>
                </a:solidFill>
                <a:latin typeface="Encode Sans"/>
                <a:ea typeface="Encode Sans"/>
                <a:cs typeface="Encode Sans"/>
                <a:sym typeface="Encode Sans"/>
              </a:defRPr>
            </a:lvl2pPr>
            <a:lvl3pPr marL="0" marR="0" lvl="2" indent="0" algn="r" rtl="0">
              <a:spcBef>
                <a:spcPts val="0"/>
              </a:spcBef>
              <a:buNone/>
              <a:defRPr sz="700" b="0" i="0" u="none" strike="noStrike" cap="none">
                <a:solidFill>
                  <a:schemeClr val="dk2"/>
                </a:solidFill>
                <a:latin typeface="Encode Sans"/>
                <a:ea typeface="Encode Sans"/>
                <a:cs typeface="Encode Sans"/>
                <a:sym typeface="Encode Sans"/>
              </a:defRPr>
            </a:lvl3pPr>
            <a:lvl4pPr marL="0" marR="0" lvl="3" indent="0" algn="r" rtl="0">
              <a:spcBef>
                <a:spcPts val="0"/>
              </a:spcBef>
              <a:buNone/>
              <a:defRPr sz="700" b="0" i="0" u="none" strike="noStrike" cap="none">
                <a:solidFill>
                  <a:schemeClr val="dk2"/>
                </a:solidFill>
                <a:latin typeface="Encode Sans"/>
                <a:ea typeface="Encode Sans"/>
                <a:cs typeface="Encode Sans"/>
                <a:sym typeface="Encode Sans"/>
              </a:defRPr>
            </a:lvl4pPr>
            <a:lvl5pPr marL="0" marR="0" lvl="4" indent="0" algn="r" rtl="0">
              <a:spcBef>
                <a:spcPts val="0"/>
              </a:spcBef>
              <a:buNone/>
              <a:defRPr sz="700" b="0" i="0" u="none" strike="noStrike" cap="none">
                <a:solidFill>
                  <a:schemeClr val="dk2"/>
                </a:solidFill>
                <a:latin typeface="Encode Sans"/>
                <a:ea typeface="Encode Sans"/>
                <a:cs typeface="Encode Sans"/>
                <a:sym typeface="Encode Sans"/>
              </a:defRPr>
            </a:lvl5pPr>
            <a:lvl6pPr marL="0" marR="0" lvl="5" indent="0" algn="r" rtl="0">
              <a:spcBef>
                <a:spcPts val="0"/>
              </a:spcBef>
              <a:buNone/>
              <a:defRPr sz="700" b="0" i="0" u="none" strike="noStrike" cap="none">
                <a:solidFill>
                  <a:schemeClr val="dk2"/>
                </a:solidFill>
                <a:latin typeface="Encode Sans"/>
                <a:ea typeface="Encode Sans"/>
                <a:cs typeface="Encode Sans"/>
                <a:sym typeface="Encode Sans"/>
              </a:defRPr>
            </a:lvl6pPr>
            <a:lvl7pPr marL="0" marR="0" lvl="6" indent="0" algn="r" rtl="0">
              <a:spcBef>
                <a:spcPts val="0"/>
              </a:spcBef>
              <a:buNone/>
              <a:defRPr sz="700" b="0" i="0" u="none" strike="noStrike" cap="none">
                <a:solidFill>
                  <a:schemeClr val="dk2"/>
                </a:solidFill>
                <a:latin typeface="Encode Sans"/>
                <a:ea typeface="Encode Sans"/>
                <a:cs typeface="Encode Sans"/>
                <a:sym typeface="Encode Sans"/>
              </a:defRPr>
            </a:lvl7pPr>
            <a:lvl8pPr marL="0" marR="0" lvl="7" indent="0" algn="r" rtl="0">
              <a:spcBef>
                <a:spcPts val="0"/>
              </a:spcBef>
              <a:buNone/>
              <a:defRPr sz="700" b="0" i="0" u="none" strike="noStrike" cap="none">
                <a:solidFill>
                  <a:schemeClr val="dk2"/>
                </a:solidFill>
                <a:latin typeface="Encode Sans"/>
                <a:ea typeface="Encode Sans"/>
                <a:cs typeface="Encode Sans"/>
                <a:sym typeface="Encode Sans"/>
              </a:defRPr>
            </a:lvl8pPr>
            <a:lvl9pPr marL="0" marR="0" lvl="8" indent="0" algn="r" rtl="0">
              <a:spcBef>
                <a:spcPts val="0"/>
              </a:spcBef>
              <a:buNone/>
              <a:defRPr sz="700" b="0" i="0" u="none" strike="noStrike" cap="none">
                <a:solidFill>
                  <a:schemeClr val="dk2"/>
                </a:solidFill>
                <a:latin typeface="Encode Sans"/>
                <a:ea typeface="Encode Sans"/>
                <a:cs typeface="Encode Sans"/>
                <a:sym typeface="Encode Sans"/>
              </a:defRPr>
            </a:lvl9pPr>
          </a:lstStyle>
          <a:p>
            <a:fld id="{00000000-1234-1234-1234-123412341234}" type="slidenum">
              <a:rPr lang="pt-BR" smtClean="0"/>
              <a:pPr/>
              <a:t>‹nº›</a:t>
            </a:fld>
            <a:endParaRPr lang="pt-BR"/>
          </a:p>
        </p:txBody>
      </p:sp>
      <p:pic>
        <p:nvPicPr>
          <p:cNvPr id="18" name="Google Shape;18;p3"/>
          <p:cNvPicPr preferRelativeResize="0"/>
          <p:nvPr/>
        </p:nvPicPr>
        <p:blipFill>
          <a:blip r:embed="rId4">
            <a:alphaModFix/>
          </a:blip>
          <a:stretch>
            <a:fillRect/>
          </a:stretch>
        </p:blipFill>
        <p:spPr>
          <a:xfrm>
            <a:off x="7356879" y="316812"/>
            <a:ext cx="1418025" cy="30043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8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3" pos="2880" userDrawn="1">
          <p15:clr>
            <a:srgbClr val="EA4335"/>
          </p15:clr>
        </p15:guide>
        <p15:guide id="6" pos="5527">
          <p15:clr>
            <a:srgbClr val="EA4335"/>
          </p15:clr>
        </p15:guide>
        <p15:guide id="13" orient="horz" pos="1620" userDrawn="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
        <p:cNvGrpSpPr/>
        <p:nvPr/>
      </p:nvGrpSpPr>
      <p:grpSpPr>
        <a:xfrm>
          <a:off x="0" y="0"/>
          <a:ext cx="0" cy="0"/>
          <a:chOff x="0" y="0"/>
          <a:chExt cx="0" cy="0"/>
        </a:xfrm>
      </p:grpSpPr>
      <p:sp>
        <p:nvSpPr>
          <p:cNvPr id="40" name="Google Shape;40;gad45fc6ddc_0_1894"/>
          <p:cNvSpPr txBox="1">
            <a:spLocks noGrp="1"/>
          </p:cNvSpPr>
          <p:nvPr>
            <p:ph type="dt" idx="10"/>
          </p:nvPr>
        </p:nvSpPr>
        <p:spPr>
          <a:xfrm>
            <a:off x="6611393" y="4886086"/>
            <a:ext cx="1420800" cy="206400"/>
          </a:xfrm>
          <a:prstGeom prst="rect">
            <a:avLst/>
          </a:prstGeom>
          <a:noFill/>
          <a:ln>
            <a:noFill/>
          </a:ln>
        </p:spPr>
        <p:txBody>
          <a:bodyPr spcFirstLastPara="1" wrap="square" lIns="0" tIns="0" rIns="0" bIns="0" anchor="t" anchorCtr="0">
            <a:noAutofit/>
          </a:bodyPr>
          <a:lstStyle>
            <a:lvl1pPr marR="0" lvl="0" algn="r" rtl="0">
              <a:lnSpc>
                <a:spcPct val="100000"/>
              </a:lnSpc>
              <a:spcBef>
                <a:spcPts val="0"/>
              </a:spcBef>
              <a:spcAft>
                <a:spcPts val="0"/>
              </a:spcAft>
              <a:buClr>
                <a:srgbClr val="000000"/>
              </a:buClr>
              <a:buSzPts val="1400"/>
              <a:buFont typeface="Arial"/>
              <a:buNone/>
              <a:defRPr sz="800" b="0" i="0" u="none" strike="noStrike" cap="none">
                <a:solidFill>
                  <a:schemeClr val="accent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41" name="Google Shape;41;gad45fc6ddc_0_1894"/>
          <p:cNvPicPr preferRelativeResize="0"/>
          <p:nvPr/>
        </p:nvPicPr>
        <p:blipFill rotWithShape="1">
          <a:blip r:embed="rId3">
            <a:alphaModFix/>
          </a:blip>
          <a:srcRect/>
          <a:stretch/>
        </p:blipFill>
        <p:spPr>
          <a:xfrm>
            <a:off x="0" y="334777"/>
            <a:ext cx="7258050" cy="257175"/>
          </a:xfrm>
          <a:prstGeom prst="rect">
            <a:avLst/>
          </a:prstGeom>
          <a:noFill/>
          <a:ln>
            <a:noFill/>
          </a:ln>
        </p:spPr>
      </p:pic>
      <p:sp>
        <p:nvSpPr>
          <p:cNvPr id="42" name="Google Shape;42;gad45fc6ddc_0_1894"/>
          <p:cNvSpPr txBox="1"/>
          <p:nvPr/>
        </p:nvSpPr>
        <p:spPr>
          <a:xfrm>
            <a:off x="402350" y="334650"/>
            <a:ext cx="6379500" cy="257100"/>
          </a:xfrm>
          <a:prstGeom prst="rect">
            <a:avLst/>
          </a:pr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000" b="1" i="0" u="none" strike="noStrike" cap="none">
              <a:solidFill>
                <a:srgbClr val="FFFFFF"/>
              </a:solidFill>
              <a:latin typeface="+mn-lt"/>
              <a:ea typeface="Encode Sans"/>
              <a:cs typeface="Encode Sans"/>
              <a:sym typeface="Encode Sans"/>
            </a:endParaRPr>
          </a:p>
        </p:txBody>
      </p:sp>
      <p:grpSp>
        <p:nvGrpSpPr>
          <p:cNvPr id="2" name="Agrupar 1">
            <a:extLst>
              <a:ext uri="{FF2B5EF4-FFF2-40B4-BE49-F238E27FC236}">
                <a16:creationId xmlns:a16="http://schemas.microsoft.com/office/drawing/2014/main" id="{A4948BE2-BCF5-8BA2-603B-C80EA3513EC5}"/>
              </a:ext>
            </a:extLst>
          </p:cNvPr>
          <p:cNvGrpSpPr/>
          <p:nvPr userDrawn="1"/>
        </p:nvGrpSpPr>
        <p:grpSpPr>
          <a:xfrm>
            <a:off x="98317" y="650757"/>
            <a:ext cx="8932274" cy="291655"/>
            <a:chOff x="68277" y="701556"/>
            <a:chExt cx="8932274" cy="291655"/>
          </a:xfrm>
        </p:grpSpPr>
        <p:sp>
          <p:nvSpPr>
            <p:cNvPr id="3" name="Retângulo: Cantos Arredondados 2">
              <a:extLst>
                <a:ext uri="{FF2B5EF4-FFF2-40B4-BE49-F238E27FC236}">
                  <a16:creationId xmlns:a16="http://schemas.microsoft.com/office/drawing/2014/main" id="{6FC5A45A-2078-3455-6383-70CAC0E09309}"/>
                </a:ext>
              </a:extLst>
            </p:cNvPr>
            <p:cNvSpPr/>
            <p:nvPr/>
          </p:nvSpPr>
          <p:spPr>
            <a:xfrm>
              <a:off x="68277" y="701758"/>
              <a:ext cx="743802" cy="288000"/>
            </a:xfrm>
            <a:prstGeom prst="roundRect">
              <a:avLst/>
            </a:prstGeom>
            <a:solidFill>
              <a:srgbClr val="2437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latin typeface="Arial" panose="020B0604020202020204" pitchFamily="34" charset="0"/>
                  <a:cs typeface="Arial" panose="020B0604020202020204" pitchFamily="34" charset="0"/>
                </a:rPr>
                <a:t>Supplier</a:t>
              </a:r>
            </a:p>
          </p:txBody>
        </p:sp>
        <p:sp>
          <p:nvSpPr>
            <p:cNvPr id="4" name="Retângulo: Cantos Arredondados 3">
              <a:extLst>
                <a:ext uri="{FF2B5EF4-FFF2-40B4-BE49-F238E27FC236}">
                  <a16:creationId xmlns:a16="http://schemas.microsoft.com/office/drawing/2014/main" id="{12B73A52-E211-DE03-FE97-F9BC4B99D89E}"/>
                </a:ext>
              </a:extLst>
            </p:cNvPr>
            <p:cNvSpPr/>
            <p:nvPr/>
          </p:nvSpPr>
          <p:spPr>
            <a:xfrm>
              <a:off x="819335" y="701758"/>
              <a:ext cx="2160000" cy="288000"/>
            </a:xfrm>
            <a:prstGeom prst="roundRect">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pt-BR" sz="800" b="1">
                <a:solidFill>
                  <a:schemeClr val="bg2"/>
                </a:solidFill>
                <a:latin typeface="Arial" panose="020B0604020202020204" pitchFamily="34" charset="0"/>
                <a:cs typeface="Arial" panose="020B0604020202020204" pitchFamily="34" charset="0"/>
              </a:endParaRPr>
            </a:p>
          </p:txBody>
        </p:sp>
        <p:sp>
          <p:nvSpPr>
            <p:cNvPr id="5" name="Retângulo: Cantos Arredondados 4">
              <a:extLst>
                <a:ext uri="{FF2B5EF4-FFF2-40B4-BE49-F238E27FC236}">
                  <a16:creationId xmlns:a16="http://schemas.microsoft.com/office/drawing/2014/main" id="{C83C4FE3-40DA-8EDA-F377-1E5B3E5FFABA}"/>
                </a:ext>
              </a:extLst>
            </p:cNvPr>
            <p:cNvSpPr/>
            <p:nvPr/>
          </p:nvSpPr>
          <p:spPr>
            <a:xfrm>
              <a:off x="2979335" y="701758"/>
              <a:ext cx="862810" cy="288000"/>
            </a:xfrm>
            <a:prstGeom prst="roundRect">
              <a:avLst/>
            </a:prstGeom>
            <a:solidFill>
              <a:srgbClr val="2437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latin typeface="Arial" panose="020B0604020202020204" pitchFamily="34" charset="0"/>
                  <a:cs typeface="Arial" panose="020B0604020202020204" pitchFamily="34" charset="0"/>
                </a:rPr>
                <a:t>SAP/Cofor</a:t>
              </a:r>
            </a:p>
          </p:txBody>
        </p:sp>
        <p:sp>
          <p:nvSpPr>
            <p:cNvPr id="6" name="Retângulo: Cantos Arredondados 5">
              <a:extLst>
                <a:ext uri="{FF2B5EF4-FFF2-40B4-BE49-F238E27FC236}">
                  <a16:creationId xmlns:a16="http://schemas.microsoft.com/office/drawing/2014/main" id="{91CC00EB-9B0F-6E2B-C599-9AF64A18612E}"/>
                </a:ext>
              </a:extLst>
            </p:cNvPr>
            <p:cNvSpPr/>
            <p:nvPr/>
          </p:nvSpPr>
          <p:spPr>
            <a:xfrm>
              <a:off x="3841146" y="701758"/>
              <a:ext cx="1079671" cy="288000"/>
            </a:xfrm>
            <a:prstGeom prst="roundRect">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pt-BR" sz="800" b="1">
                <a:solidFill>
                  <a:schemeClr val="bg2"/>
                </a:solidFill>
                <a:latin typeface="Arial" panose="020B0604020202020204" pitchFamily="34" charset="0"/>
                <a:cs typeface="Arial" panose="020B0604020202020204" pitchFamily="34" charset="0"/>
              </a:endParaRPr>
            </a:p>
          </p:txBody>
        </p:sp>
        <p:sp>
          <p:nvSpPr>
            <p:cNvPr id="7" name="Retângulo: Cantos Arredondados 6">
              <a:extLst>
                <a:ext uri="{FF2B5EF4-FFF2-40B4-BE49-F238E27FC236}">
                  <a16:creationId xmlns:a16="http://schemas.microsoft.com/office/drawing/2014/main" id="{37F0EFA7-E463-C1CE-65E5-60DCDCF7AFD2}"/>
                </a:ext>
              </a:extLst>
            </p:cNvPr>
            <p:cNvSpPr/>
            <p:nvPr/>
          </p:nvSpPr>
          <p:spPr>
            <a:xfrm>
              <a:off x="4919818" y="701556"/>
              <a:ext cx="862810" cy="288000"/>
            </a:xfrm>
            <a:prstGeom prst="roundRect">
              <a:avLst/>
            </a:prstGeom>
            <a:solidFill>
              <a:srgbClr val="2437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latin typeface="Arial" panose="020B0604020202020204" pitchFamily="34" charset="0"/>
                  <a:cs typeface="Arial" panose="020B0604020202020204" pitchFamily="34" charset="0"/>
                </a:rPr>
                <a:t>State/</a:t>
              </a:r>
              <a:br>
                <a:rPr lang="pt-BR" sz="800" b="1">
                  <a:latin typeface="Arial" panose="020B0604020202020204" pitchFamily="34" charset="0"/>
                  <a:cs typeface="Arial" panose="020B0604020202020204" pitchFamily="34" charset="0"/>
                </a:rPr>
              </a:br>
              <a:r>
                <a:rPr lang="pt-BR" sz="800" b="1">
                  <a:latin typeface="Arial" panose="020B0604020202020204" pitchFamily="34" charset="0"/>
                  <a:cs typeface="Arial" panose="020B0604020202020204" pitchFamily="34" charset="0"/>
                </a:rPr>
                <a:t>Country</a:t>
              </a:r>
            </a:p>
          </p:txBody>
        </p:sp>
        <p:sp>
          <p:nvSpPr>
            <p:cNvPr id="8" name="Retângulo: Cantos Arredondados 7">
              <a:extLst>
                <a:ext uri="{FF2B5EF4-FFF2-40B4-BE49-F238E27FC236}">
                  <a16:creationId xmlns:a16="http://schemas.microsoft.com/office/drawing/2014/main" id="{7B8EC578-4FF5-F71B-D2E0-3C597A0FDD8D}"/>
                </a:ext>
              </a:extLst>
            </p:cNvPr>
            <p:cNvSpPr/>
            <p:nvPr/>
          </p:nvSpPr>
          <p:spPr>
            <a:xfrm>
              <a:off x="5782628" y="705211"/>
              <a:ext cx="1355834" cy="288000"/>
            </a:xfrm>
            <a:prstGeom prst="roundRect">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pt-BR" sz="800" b="1">
                <a:solidFill>
                  <a:schemeClr val="bg2"/>
                </a:solidFill>
                <a:latin typeface="Arial" panose="020B0604020202020204" pitchFamily="34" charset="0"/>
                <a:cs typeface="Arial" panose="020B0604020202020204" pitchFamily="34" charset="0"/>
              </a:endParaRPr>
            </a:p>
          </p:txBody>
        </p:sp>
        <p:sp>
          <p:nvSpPr>
            <p:cNvPr id="9" name="Retângulo: Cantos Arredondados 8">
              <a:extLst>
                <a:ext uri="{FF2B5EF4-FFF2-40B4-BE49-F238E27FC236}">
                  <a16:creationId xmlns:a16="http://schemas.microsoft.com/office/drawing/2014/main" id="{896C0D13-0D49-7158-4E14-91AAACFB3D83}"/>
                </a:ext>
              </a:extLst>
            </p:cNvPr>
            <p:cNvSpPr/>
            <p:nvPr/>
          </p:nvSpPr>
          <p:spPr>
            <a:xfrm>
              <a:off x="7137874" y="701758"/>
              <a:ext cx="862810" cy="288000"/>
            </a:xfrm>
            <a:prstGeom prst="roundRect">
              <a:avLst/>
            </a:prstGeom>
            <a:solidFill>
              <a:srgbClr val="2437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latin typeface="Arial" panose="020B0604020202020204" pitchFamily="34" charset="0"/>
                  <a:cs typeface="Arial" panose="020B0604020202020204" pitchFamily="34" charset="0"/>
                </a:rPr>
                <a:t>Date</a:t>
              </a:r>
            </a:p>
          </p:txBody>
        </p:sp>
        <p:sp>
          <p:nvSpPr>
            <p:cNvPr id="10" name="Retângulo: Cantos Arredondados 9">
              <a:extLst>
                <a:ext uri="{FF2B5EF4-FFF2-40B4-BE49-F238E27FC236}">
                  <a16:creationId xmlns:a16="http://schemas.microsoft.com/office/drawing/2014/main" id="{9E70671E-982E-6F9E-20D9-101107D91C4B}"/>
                </a:ext>
              </a:extLst>
            </p:cNvPr>
            <p:cNvSpPr/>
            <p:nvPr/>
          </p:nvSpPr>
          <p:spPr>
            <a:xfrm>
              <a:off x="8000096" y="701758"/>
              <a:ext cx="1000455" cy="288000"/>
            </a:xfrm>
            <a:prstGeom prst="roundRect">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pt-BR" sz="800" b="1">
                <a:solidFill>
                  <a:schemeClr val="bg2"/>
                </a:solidFill>
                <a:latin typeface="Arial" panose="020B0604020202020204" pitchFamily="34" charset="0"/>
                <a:cs typeface="Arial" panose="020B0604020202020204" pitchFamily="34" charset="0"/>
              </a:endParaRPr>
            </a:p>
          </p:txBody>
        </p:sp>
      </p:grpSp>
      <p:pic>
        <p:nvPicPr>
          <p:cNvPr id="11" name="Google Shape;18;p3">
            <a:extLst>
              <a:ext uri="{FF2B5EF4-FFF2-40B4-BE49-F238E27FC236}">
                <a16:creationId xmlns:a16="http://schemas.microsoft.com/office/drawing/2014/main" id="{BE637C83-D87A-BBCA-C8C6-E580578F1421}"/>
              </a:ext>
            </a:extLst>
          </p:cNvPr>
          <p:cNvPicPr preferRelativeResize="0"/>
          <p:nvPr userDrawn="1"/>
        </p:nvPicPr>
        <p:blipFill>
          <a:blip r:embed="rId4">
            <a:alphaModFix/>
          </a:blip>
          <a:stretch>
            <a:fillRect/>
          </a:stretch>
        </p:blipFill>
        <p:spPr>
          <a:xfrm>
            <a:off x="7356879" y="316812"/>
            <a:ext cx="1418025" cy="300433"/>
          </a:xfrm>
          <a:prstGeom prst="rect">
            <a:avLst/>
          </a:prstGeom>
          <a:noFill/>
          <a:ln>
            <a:noFill/>
          </a:ln>
        </p:spPr>
      </p:pic>
      <p:sp>
        <p:nvSpPr>
          <p:cNvPr id="12" name="Google Shape;39;gad45fc6ddc_0_1894">
            <a:extLst>
              <a:ext uri="{FF2B5EF4-FFF2-40B4-BE49-F238E27FC236}">
                <a16:creationId xmlns:a16="http://schemas.microsoft.com/office/drawing/2014/main" id="{8ABFAC48-51B7-B287-5E5F-E982FE095F4A}"/>
              </a:ext>
            </a:extLst>
          </p:cNvPr>
          <p:cNvSpPr txBox="1">
            <a:spLocks/>
          </p:cNvSpPr>
          <p:nvPr userDrawn="1"/>
        </p:nvSpPr>
        <p:spPr>
          <a:xfrm>
            <a:off x="107441" y="4877123"/>
            <a:ext cx="3777000" cy="234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800" b="1" i="0" u="none" strike="noStrike" cap="none">
                <a:solidFill>
                  <a:srgbClr val="24378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r>
              <a:rPr lang="pt-BR"/>
              <a:t>Supply Chain – Capacity Investment</a:t>
            </a:r>
          </a:p>
        </p:txBody>
      </p:sp>
    </p:spTree>
    <p:extLst>
      <p:ext uri="{BB962C8B-B14F-4D97-AF65-F5344CB8AC3E}">
        <p14:creationId xmlns:p14="http://schemas.microsoft.com/office/powerpoint/2010/main" val="3139013843"/>
      </p:ext>
    </p:extLst>
  </p:cSld>
  <p:clrMap bg1="lt1" tx1="dk1" bg2="dk2" tx2="lt2" accent1="accent1" accent2="accent2" accent3="accent3" accent4="accent4" accent5="accent5" accent6="accent6" hlink="hlink" folHlink="folHlink"/>
  <p:sldLayoutIdLst>
    <p:sldLayoutId id="2147483684"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slide" Target="slide7.xml"/><Relationship Id="rId18" Type="http://schemas.openxmlformats.org/officeDocument/2006/relationships/image" Target="../media/image11.png"/><Relationship Id="rId3" Type="http://schemas.openxmlformats.org/officeDocument/2006/relationships/image" Target="../media/image6.png"/><Relationship Id="rId21" Type="http://schemas.openxmlformats.org/officeDocument/2006/relationships/image" Target="../media/image14.png"/><Relationship Id="rId7" Type="http://schemas.openxmlformats.org/officeDocument/2006/relationships/slide" Target="slide5.xml"/><Relationship Id="rId12" Type="http://schemas.openxmlformats.org/officeDocument/2006/relationships/slide" Target="slide3.xml"/><Relationship Id="rId17" Type="http://schemas.openxmlformats.org/officeDocument/2006/relationships/image" Target="../media/image10.png"/><Relationship Id="rId2" Type="http://schemas.openxmlformats.org/officeDocument/2006/relationships/notesSlide" Target="../notesSlides/notesSlide2.xml"/><Relationship Id="rId16" Type="http://schemas.openxmlformats.org/officeDocument/2006/relationships/image" Target="../media/image9.png"/><Relationship Id="rId20" Type="http://schemas.openxmlformats.org/officeDocument/2006/relationships/image" Target="../media/image13.png"/><Relationship Id="rId1" Type="http://schemas.openxmlformats.org/officeDocument/2006/relationships/slideLayout" Target="../slideLayouts/slideLayout3.xml"/><Relationship Id="rId6" Type="http://schemas.openxmlformats.org/officeDocument/2006/relationships/image" Target="../media/image7.png"/><Relationship Id="rId11" Type="http://schemas.openxmlformats.org/officeDocument/2006/relationships/slide" Target="slide9.xml"/><Relationship Id="rId24" Type="http://schemas.openxmlformats.org/officeDocument/2006/relationships/image" Target="../media/image17.png"/><Relationship Id="rId5" Type="http://schemas.openxmlformats.org/officeDocument/2006/relationships/slide" Target="slide2.xml"/><Relationship Id="rId15" Type="http://schemas.openxmlformats.org/officeDocument/2006/relationships/slide" Target="slide4.xml"/><Relationship Id="rId23" Type="http://schemas.openxmlformats.org/officeDocument/2006/relationships/image" Target="../media/image16.png"/><Relationship Id="rId10" Type="http://schemas.openxmlformats.org/officeDocument/2006/relationships/slide" Target="slide6.xml"/><Relationship Id="rId19" Type="http://schemas.openxmlformats.org/officeDocument/2006/relationships/image" Target="../media/image12.png"/><Relationship Id="rId4" Type="http://schemas.openxmlformats.org/officeDocument/2006/relationships/image" Target="../media/image7.svg"/><Relationship Id="rId9" Type="http://schemas.microsoft.com/office/2007/relationships/hdphoto" Target="../media/hdphoto1.wdp"/><Relationship Id="rId14" Type="http://schemas.openxmlformats.org/officeDocument/2006/relationships/slide" Target="slide8.xml"/><Relationship Id="rId22" Type="http://schemas.openxmlformats.org/officeDocument/2006/relationships/image" Target="../media/image15.png"/></Relationships>
</file>

<file path=ppt/slides/_rels/slide3.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image" Target="../media/image7.png"/><Relationship Id="rId7" Type="http://schemas.openxmlformats.org/officeDocument/2006/relationships/image" Target="../media/image19.png"/><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21.png"/></Relationships>
</file>

<file path=ppt/slides/_rels/slide4.xml.rels><?xml version="1.0" encoding="UTF-8" standalone="yes"?>
<Relationships xmlns="http://schemas.openxmlformats.org/package/2006/relationships"><Relationship Id="rId8" Type="http://schemas.openxmlformats.org/officeDocument/2006/relationships/image" Target="../media/image22.emf"/><Relationship Id="rId3" Type="http://schemas.openxmlformats.org/officeDocument/2006/relationships/slide" Target="slide2.xml"/><Relationship Id="rId7"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23.emf"/><Relationship Id="rId4" Type="http://schemas.openxmlformats.org/officeDocument/2006/relationships/image" Target="../media/image7.png"/><Relationship Id="rId9" Type="http://schemas.openxmlformats.org/officeDocument/2006/relationships/oleObject" Target="../embeddings/oleObject2.bin"/></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2.xml"/><Relationship Id="rId1" Type="http://schemas.openxmlformats.org/officeDocument/2006/relationships/slideLayout" Target="../slideLayouts/slideLayout3.xml"/><Relationship Id="rId5" Type="http://schemas.openxmlformats.org/officeDocument/2006/relationships/image" Target="../media/image15.svg"/><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image" Target="../media/image26.emf"/><Relationship Id="rId5" Type="http://schemas.openxmlformats.org/officeDocument/2006/relationships/image" Target="../media/image17.sv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7.svg"/><Relationship Id="rId10" Type="http://schemas.openxmlformats.org/officeDocument/2006/relationships/image" Target="../media/image16.png"/><Relationship Id="rId4" Type="http://schemas.openxmlformats.org/officeDocument/2006/relationships/image" Target="../media/image6.png"/><Relationship Id="rId9"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2.xml"/><Relationship Id="rId1" Type="http://schemas.openxmlformats.org/officeDocument/2006/relationships/slideLayout" Target="../slideLayouts/slideLayout3.xml"/><Relationship Id="rId5" Type="http://schemas.openxmlformats.org/officeDocument/2006/relationships/image" Target="../media/image21.sv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2.xml"/><Relationship Id="rId1" Type="http://schemas.openxmlformats.org/officeDocument/2006/relationships/slideLayout" Target="../slideLayouts/slideLayout3.xml"/><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6"/>
          <p:cNvSpPr txBox="1"/>
          <p:nvPr/>
        </p:nvSpPr>
        <p:spPr>
          <a:xfrm>
            <a:off x="329850" y="1214800"/>
            <a:ext cx="8484300" cy="1345519"/>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2800"/>
              <a:buFont typeface="Arial"/>
              <a:buNone/>
            </a:pPr>
            <a:r>
              <a:rPr lang="en" sz="2400" b="1" dirty="0">
                <a:solidFill>
                  <a:schemeClr val="lt1"/>
                </a:solidFill>
                <a:latin typeface="Arial" panose="020B0604020202020204" pitchFamily="34" charset="0"/>
                <a:ea typeface="Gill Sans"/>
                <a:cs typeface="Arial" panose="020B0604020202020204" pitchFamily="34" charset="0"/>
                <a:sym typeface="Gill Sans"/>
              </a:rPr>
              <a:t>CAPACITY INVESTMENT DETAIL</a:t>
            </a:r>
          </a:p>
          <a:p>
            <a:pPr>
              <a:lnSpc>
                <a:spcPct val="150000"/>
              </a:lnSpc>
              <a:buSzPts val="2800"/>
            </a:pPr>
            <a:r>
              <a:rPr lang="pt-BR" sz="1600" dirty="0" smtClean="0">
                <a:solidFill>
                  <a:schemeClr val="lt1"/>
                </a:solidFill>
                <a:latin typeface="Arial" panose="020B0604020202020204" pitchFamily="34" charset="0"/>
                <a:ea typeface="Gill Sans"/>
                <a:cs typeface="Arial" panose="020B0604020202020204" pitchFamily="34" charset="0"/>
                <a:sym typeface="Encode Sans Expanded Light"/>
              </a:rPr>
              <a:t>800036904 </a:t>
            </a:r>
            <a:r>
              <a:rPr lang="pt-BR" sz="1600" dirty="0">
                <a:solidFill>
                  <a:schemeClr val="lt1"/>
                </a:solidFill>
                <a:latin typeface="Arial" panose="020B0604020202020204" pitchFamily="34" charset="0"/>
                <a:ea typeface="Gill Sans"/>
                <a:cs typeface="Arial" panose="020B0604020202020204" pitchFamily="34" charset="0"/>
                <a:sym typeface="Encode Sans Expanded Light"/>
              </a:rPr>
              <a:t>– PROMA JUATUBA</a:t>
            </a:r>
          </a:p>
          <a:p>
            <a:pPr marL="0" marR="0" lvl="0" indent="0" algn="l" rtl="0">
              <a:lnSpc>
                <a:spcPct val="150000"/>
              </a:lnSpc>
              <a:spcBef>
                <a:spcPts val="0"/>
              </a:spcBef>
              <a:spcAft>
                <a:spcPts val="0"/>
              </a:spcAft>
              <a:buClr>
                <a:srgbClr val="000000"/>
              </a:buClr>
              <a:buSzPts val="2800"/>
              <a:buFont typeface="Arial"/>
              <a:buNone/>
            </a:pPr>
            <a:endParaRPr lang="en" sz="1600" dirty="0">
              <a:solidFill>
                <a:schemeClr val="lt1"/>
              </a:solidFill>
              <a:latin typeface="Arial" panose="020B0604020202020204" pitchFamily="34" charset="0"/>
              <a:ea typeface="Gill Sans"/>
              <a:cs typeface="Arial" panose="020B0604020202020204" pitchFamily="34" charset="0"/>
              <a:sym typeface="Gill Sans"/>
            </a:endParaRPr>
          </a:p>
        </p:txBody>
      </p:sp>
      <p:pic>
        <p:nvPicPr>
          <p:cNvPr id="275" name="Google Shape;275;p46"/>
          <p:cNvPicPr preferRelativeResize="0"/>
          <p:nvPr/>
        </p:nvPicPr>
        <p:blipFill>
          <a:blip r:embed="rId3">
            <a:alphaModFix/>
          </a:blip>
          <a:stretch>
            <a:fillRect/>
          </a:stretch>
        </p:blipFill>
        <p:spPr>
          <a:xfrm>
            <a:off x="0" y="2560320"/>
            <a:ext cx="9144000" cy="2596896"/>
          </a:xfrm>
          <a:prstGeom prst="rect">
            <a:avLst/>
          </a:prstGeom>
          <a:noFill/>
          <a:ln>
            <a:noFill/>
          </a:ln>
        </p:spPr>
      </p:pic>
    </p:spTree>
    <p:extLst>
      <p:ext uri="{BB962C8B-B14F-4D97-AF65-F5344CB8AC3E}">
        <p14:creationId xmlns:p14="http://schemas.microsoft.com/office/powerpoint/2010/main" val="2309734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F22E52B9-CD14-F3AB-1DAD-F901B2B0B2B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pt-BR" smtClean="0"/>
              <a:t>2</a:t>
            </a:fld>
            <a:endParaRPr lang="pt-BR" b="0"/>
          </a:p>
        </p:txBody>
      </p:sp>
      <p:sp>
        <p:nvSpPr>
          <p:cNvPr id="3" name="Título 2">
            <a:extLst>
              <a:ext uri="{FF2B5EF4-FFF2-40B4-BE49-F238E27FC236}">
                <a16:creationId xmlns:a16="http://schemas.microsoft.com/office/drawing/2014/main" id="{75C37E9F-59F5-4B18-8500-CAA2D9A44E94}"/>
              </a:ext>
            </a:extLst>
          </p:cNvPr>
          <p:cNvSpPr>
            <a:spLocks noGrp="1"/>
          </p:cNvSpPr>
          <p:nvPr>
            <p:ph type="title"/>
          </p:nvPr>
        </p:nvSpPr>
        <p:spPr>
          <a:xfrm>
            <a:off x="402350" y="334650"/>
            <a:ext cx="6379500" cy="255900"/>
          </a:xfrm>
          <a:ln>
            <a:noFill/>
          </a:ln>
        </p:spPr>
        <p:txBody>
          <a:bodyPr/>
          <a:lstStyle/>
          <a:p>
            <a:r>
              <a:rPr lang="pt-BR" sz="1000">
                <a:latin typeface="Arial" panose="020B0604020202020204" pitchFamily="34" charset="0"/>
              </a:rPr>
              <a:t>Summary – Supplier Investment Request</a:t>
            </a:r>
            <a:endParaRPr lang="pt-BR"/>
          </a:p>
        </p:txBody>
      </p:sp>
      <p:pic>
        <p:nvPicPr>
          <p:cNvPr id="4" name="Graphic 7">
            <a:extLst>
              <a:ext uri="{FF2B5EF4-FFF2-40B4-BE49-F238E27FC236}">
                <a16:creationId xmlns:a16="http://schemas.microsoft.com/office/drawing/2014/main" id="{477A6DEA-06C6-33D7-FEFE-83A037BB58FE}"/>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143887" y="368284"/>
            <a:ext cx="189748" cy="189748"/>
          </a:xfrm>
          <a:prstGeom prst="rect">
            <a:avLst/>
          </a:prstGeom>
        </p:spPr>
      </p:pic>
      <p:graphicFrame>
        <p:nvGraphicFramePr>
          <p:cNvPr id="14" name="Tabela 14">
            <a:extLst>
              <a:ext uri="{FF2B5EF4-FFF2-40B4-BE49-F238E27FC236}">
                <a16:creationId xmlns:a16="http://schemas.microsoft.com/office/drawing/2014/main" id="{4D2B2F93-CAFE-303B-E876-03B4D8B8E463}"/>
              </a:ext>
            </a:extLst>
          </p:cNvPr>
          <p:cNvGraphicFramePr>
            <a:graphicFrameLocks noGrp="1"/>
          </p:cNvGraphicFramePr>
          <p:nvPr>
            <p:extLst>
              <p:ext uri="{D42A27DB-BD31-4B8C-83A1-F6EECF244321}">
                <p14:modId xmlns:p14="http://schemas.microsoft.com/office/powerpoint/2010/main" val="665554221"/>
              </p:ext>
            </p:extLst>
          </p:nvPr>
        </p:nvGraphicFramePr>
        <p:xfrm>
          <a:off x="104140" y="2055224"/>
          <a:ext cx="4406525" cy="487680"/>
        </p:xfrm>
        <a:graphic>
          <a:graphicData uri="http://schemas.openxmlformats.org/drawingml/2006/table">
            <a:tbl>
              <a:tblPr firstRow="1" bandRow="1">
                <a:tableStyleId>{F0E61611-AA26-436F-AA4A-2EEDB10CEC5E}</a:tableStyleId>
              </a:tblPr>
              <a:tblGrid>
                <a:gridCol w="567520">
                  <a:extLst>
                    <a:ext uri="{9D8B030D-6E8A-4147-A177-3AD203B41FA5}">
                      <a16:colId xmlns:a16="http://schemas.microsoft.com/office/drawing/2014/main" val="3116962937"/>
                    </a:ext>
                  </a:extLst>
                </a:gridCol>
                <a:gridCol w="558320">
                  <a:extLst>
                    <a:ext uri="{9D8B030D-6E8A-4147-A177-3AD203B41FA5}">
                      <a16:colId xmlns:a16="http://schemas.microsoft.com/office/drawing/2014/main" val="1531055106"/>
                    </a:ext>
                  </a:extLst>
                </a:gridCol>
                <a:gridCol w="594574">
                  <a:extLst>
                    <a:ext uri="{9D8B030D-6E8A-4147-A177-3AD203B41FA5}">
                      <a16:colId xmlns:a16="http://schemas.microsoft.com/office/drawing/2014/main" val="2219412228"/>
                    </a:ext>
                  </a:extLst>
                </a:gridCol>
                <a:gridCol w="609075">
                  <a:extLst>
                    <a:ext uri="{9D8B030D-6E8A-4147-A177-3AD203B41FA5}">
                      <a16:colId xmlns:a16="http://schemas.microsoft.com/office/drawing/2014/main" val="4132174890"/>
                    </a:ext>
                  </a:extLst>
                </a:gridCol>
                <a:gridCol w="493061">
                  <a:extLst>
                    <a:ext uri="{9D8B030D-6E8A-4147-A177-3AD203B41FA5}">
                      <a16:colId xmlns:a16="http://schemas.microsoft.com/office/drawing/2014/main" val="3629187840"/>
                    </a:ext>
                  </a:extLst>
                </a:gridCol>
                <a:gridCol w="478559">
                  <a:extLst>
                    <a:ext uri="{9D8B030D-6E8A-4147-A177-3AD203B41FA5}">
                      <a16:colId xmlns:a16="http://schemas.microsoft.com/office/drawing/2014/main" val="2080231708"/>
                    </a:ext>
                  </a:extLst>
                </a:gridCol>
                <a:gridCol w="514813">
                  <a:extLst>
                    <a:ext uri="{9D8B030D-6E8A-4147-A177-3AD203B41FA5}">
                      <a16:colId xmlns:a16="http://schemas.microsoft.com/office/drawing/2014/main" val="2326236321"/>
                    </a:ext>
                  </a:extLst>
                </a:gridCol>
                <a:gridCol w="590603">
                  <a:extLst>
                    <a:ext uri="{9D8B030D-6E8A-4147-A177-3AD203B41FA5}">
                      <a16:colId xmlns:a16="http://schemas.microsoft.com/office/drawing/2014/main" val="989855231"/>
                    </a:ext>
                  </a:extLst>
                </a:gridCol>
              </a:tblGrid>
              <a:tr h="210457">
                <a:tc>
                  <a:txBody>
                    <a:bodyPr/>
                    <a:lstStyle/>
                    <a:p>
                      <a:pPr algn="ctr"/>
                      <a:r>
                        <a:rPr lang="pt-BR" sz="600" b="1">
                          <a:solidFill>
                            <a:schemeClr val="bg1"/>
                          </a:solidFill>
                        </a:rPr>
                        <a:t>Hours Per Shift</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Shifts per Day</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Working Days/Week</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Workimg Days/Year</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JPH</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JPD</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JPW</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JPY</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extLst>
                  <a:ext uri="{0D108BD9-81ED-4DB2-BD59-A6C34878D82A}">
                    <a16:rowId xmlns:a16="http://schemas.microsoft.com/office/drawing/2014/main" val="3403806699"/>
                  </a:ext>
                </a:extLst>
              </a:tr>
              <a:tr h="210457">
                <a:tc>
                  <a:txBody>
                    <a:bodyPr/>
                    <a:lstStyle/>
                    <a:p>
                      <a:pPr algn="ctr"/>
                      <a:r>
                        <a:rPr lang="pt-BR" sz="800" b="1" dirty="0">
                          <a:solidFill>
                            <a:srgbClr val="243782"/>
                          </a:solidFill>
                        </a:rPr>
                        <a:t>8</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a:solidFill>
                            <a:srgbClr val="243782"/>
                          </a:solidFill>
                        </a:rPr>
                        <a:t>3</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5,5</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240</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37</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778</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4.279</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186.720</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extLst>
                  <a:ext uri="{0D108BD9-81ED-4DB2-BD59-A6C34878D82A}">
                    <a16:rowId xmlns:a16="http://schemas.microsoft.com/office/drawing/2014/main" val="1160482061"/>
                  </a:ext>
                </a:extLst>
              </a:tr>
            </a:tbl>
          </a:graphicData>
        </a:graphic>
      </p:graphicFrame>
      <p:graphicFrame>
        <p:nvGraphicFramePr>
          <p:cNvPr id="15" name="Tabela 14">
            <a:extLst>
              <a:ext uri="{FF2B5EF4-FFF2-40B4-BE49-F238E27FC236}">
                <a16:creationId xmlns:a16="http://schemas.microsoft.com/office/drawing/2014/main" id="{877D8AA3-3E3D-D999-3F7C-66B290E7FA79}"/>
              </a:ext>
            </a:extLst>
          </p:cNvPr>
          <p:cNvGraphicFramePr>
            <a:graphicFrameLocks noGrp="1"/>
          </p:cNvGraphicFramePr>
          <p:nvPr>
            <p:extLst>
              <p:ext uri="{D42A27DB-BD31-4B8C-83A1-F6EECF244321}">
                <p14:modId xmlns:p14="http://schemas.microsoft.com/office/powerpoint/2010/main" val="1262870146"/>
              </p:ext>
            </p:extLst>
          </p:nvPr>
        </p:nvGraphicFramePr>
        <p:xfrm>
          <a:off x="4626775" y="2055224"/>
          <a:ext cx="4413084" cy="487680"/>
        </p:xfrm>
        <a:graphic>
          <a:graphicData uri="http://schemas.openxmlformats.org/drawingml/2006/table">
            <a:tbl>
              <a:tblPr firstRow="1" bandRow="1">
                <a:tableStyleId>{F0E61611-AA26-436F-AA4A-2EEDB10CEC5E}</a:tableStyleId>
              </a:tblPr>
              <a:tblGrid>
                <a:gridCol w="568365">
                  <a:extLst>
                    <a:ext uri="{9D8B030D-6E8A-4147-A177-3AD203B41FA5}">
                      <a16:colId xmlns:a16="http://schemas.microsoft.com/office/drawing/2014/main" val="3116962937"/>
                    </a:ext>
                  </a:extLst>
                </a:gridCol>
                <a:gridCol w="559150">
                  <a:extLst>
                    <a:ext uri="{9D8B030D-6E8A-4147-A177-3AD203B41FA5}">
                      <a16:colId xmlns:a16="http://schemas.microsoft.com/office/drawing/2014/main" val="1531055106"/>
                    </a:ext>
                  </a:extLst>
                </a:gridCol>
                <a:gridCol w="595459">
                  <a:extLst>
                    <a:ext uri="{9D8B030D-6E8A-4147-A177-3AD203B41FA5}">
                      <a16:colId xmlns:a16="http://schemas.microsoft.com/office/drawing/2014/main" val="2219412228"/>
                    </a:ext>
                  </a:extLst>
                </a:gridCol>
                <a:gridCol w="609982">
                  <a:extLst>
                    <a:ext uri="{9D8B030D-6E8A-4147-A177-3AD203B41FA5}">
                      <a16:colId xmlns:a16="http://schemas.microsoft.com/office/drawing/2014/main" val="4132174890"/>
                    </a:ext>
                  </a:extLst>
                </a:gridCol>
                <a:gridCol w="493795">
                  <a:extLst>
                    <a:ext uri="{9D8B030D-6E8A-4147-A177-3AD203B41FA5}">
                      <a16:colId xmlns:a16="http://schemas.microsoft.com/office/drawing/2014/main" val="3629187840"/>
                    </a:ext>
                  </a:extLst>
                </a:gridCol>
                <a:gridCol w="479272">
                  <a:extLst>
                    <a:ext uri="{9D8B030D-6E8A-4147-A177-3AD203B41FA5}">
                      <a16:colId xmlns:a16="http://schemas.microsoft.com/office/drawing/2014/main" val="2080231708"/>
                    </a:ext>
                  </a:extLst>
                </a:gridCol>
                <a:gridCol w="515580">
                  <a:extLst>
                    <a:ext uri="{9D8B030D-6E8A-4147-A177-3AD203B41FA5}">
                      <a16:colId xmlns:a16="http://schemas.microsoft.com/office/drawing/2014/main" val="2326236321"/>
                    </a:ext>
                  </a:extLst>
                </a:gridCol>
                <a:gridCol w="591481">
                  <a:extLst>
                    <a:ext uri="{9D8B030D-6E8A-4147-A177-3AD203B41FA5}">
                      <a16:colId xmlns:a16="http://schemas.microsoft.com/office/drawing/2014/main" val="989855231"/>
                    </a:ext>
                  </a:extLst>
                </a:gridCol>
              </a:tblGrid>
              <a:tr h="210457">
                <a:tc>
                  <a:txBody>
                    <a:bodyPr/>
                    <a:lstStyle/>
                    <a:p>
                      <a:pPr algn="ctr"/>
                      <a:r>
                        <a:rPr lang="pt-BR" sz="600" b="1">
                          <a:solidFill>
                            <a:schemeClr val="bg1"/>
                          </a:solidFill>
                        </a:rPr>
                        <a:t>Hours Per Shift</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Shifts per Day</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Working Days/Week</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Workimg Days/Year</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JPH</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JPD</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JPW</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tc>
                  <a:txBody>
                    <a:bodyPr/>
                    <a:lstStyle/>
                    <a:p>
                      <a:pPr algn="ctr"/>
                      <a:r>
                        <a:rPr lang="pt-BR" sz="600" b="1">
                          <a:solidFill>
                            <a:schemeClr val="bg1"/>
                          </a:solidFill>
                        </a:rPr>
                        <a:t>JPY</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solidFill>
                      <a:srgbClr val="243782"/>
                    </a:solidFill>
                  </a:tcPr>
                </a:tc>
                <a:extLst>
                  <a:ext uri="{0D108BD9-81ED-4DB2-BD59-A6C34878D82A}">
                    <a16:rowId xmlns:a16="http://schemas.microsoft.com/office/drawing/2014/main" val="3403806699"/>
                  </a:ext>
                </a:extLst>
              </a:tr>
              <a:tr h="210457">
                <a:tc>
                  <a:txBody>
                    <a:bodyPr/>
                    <a:lstStyle/>
                    <a:p>
                      <a:pPr algn="ctr"/>
                      <a:r>
                        <a:rPr lang="pt-BR" sz="800" b="1" dirty="0">
                          <a:solidFill>
                            <a:srgbClr val="243782"/>
                          </a:solidFill>
                        </a:rPr>
                        <a:t>8</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a:solidFill>
                            <a:srgbClr val="243782"/>
                          </a:solidFill>
                        </a:rPr>
                        <a:t>3</a:t>
                      </a: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5,5</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240</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46</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966</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5.313</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tc>
                  <a:txBody>
                    <a:bodyPr/>
                    <a:lstStyle/>
                    <a:p>
                      <a:pPr algn="ctr"/>
                      <a:r>
                        <a:rPr lang="pt-BR" sz="800" b="1" dirty="0" smtClean="0">
                          <a:solidFill>
                            <a:srgbClr val="243782"/>
                          </a:solidFill>
                        </a:rPr>
                        <a:t>231.840</a:t>
                      </a:r>
                      <a:endParaRPr lang="pt-BR" sz="800" b="1" dirty="0">
                        <a:solidFill>
                          <a:srgbClr val="243782"/>
                        </a:solidFill>
                      </a:endParaRPr>
                    </a:p>
                  </a:txBody>
                  <a:tcPr anchor="ctr">
                    <a:lnL w="12700" cap="flat" cmpd="sng" algn="ctr">
                      <a:solidFill>
                        <a:srgbClr val="243782"/>
                      </a:solidFill>
                      <a:prstDash val="solid"/>
                      <a:round/>
                      <a:headEnd type="none" w="med" len="med"/>
                      <a:tailEnd type="none" w="med" len="med"/>
                    </a:lnL>
                    <a:lnR w="12700" cap="flat" cmpd="sng" algn="ctr">
                      <a:solidFill>
                        <a:srgbClr val="243782"/>
                      </a:solidFill>
                      <a:prstDash val="solid"/>
                      <a:round/>
                      <a:headEnd type="none" w="med" len="med"/>
                      <a:tailEnd type="none" w="med" len="med"/>
                    </a:lnR>
                    <a:lnT w="12700" cap="flat" cmpd="sng" algn="ctr">
                      <a:solidFill>
                        <a:srgbClr val="243782"/>
                      </a:solidFill>
                      <a:prstDash val="solid"/>
                      <a:round/>
                      <a:headEnd type="none" w="med" len="med"/>
                      <a:tailEnd type="none" w="med" len="med"/>
                    </a:lnT>
                    <a:lnB w="12700" cap="flat" cmpd="sng" algn="ctr">
                      <a:solidFill>
                        <a:srgbClr val="243782"/>
                      </a:solidFill>
                      <a:prstDash val="solid"/>
                      <a:round/>
                      <a:headEnd type="none" w="med" len="med"/>
                      <a:tailEnd type="none" w="med" len="med"/>
                    </a:lnB>
                  </a:tcPr>
                </a:tc>
                <a:extLst>
                  <a:ext uri="{0D108BD9-81ED-4DB2-BD59-A6C34878D82A}">
                    <a16:rowId xmlns:a16="http://schemas.microsoft.com/office/drawing/2014/main" val="1160482061"/>
                  </a:ext>
                </a:extLst>
              </a:tr>
            </a:tbl>
          </a:graphicData>
        </a:graphic>
      </p:graphicFrame>
      <p:pic>
        <p:nvPicPr>
          <p:cNvPr id="27" name="Google Shape;344;p37">
            <a:hlinkClick r:id="rId5" action="ppaction://hlinksldjump" tooltip="Return"/>
            <a:extLst>
              <a:ext uri="{FF2B5EF4-FFF2-40B4-BE49-F238E27FC236}">
                <a16:creationId xmlns:a16="http://schemas.microsoft.com/office/drawing/2014/main" id="{483919CE-5B35-DD79-3A65-9A70B8B1EEA6}"/>
              </a:ext>
            </a:extLst>
          </p:cNvPr>
          <p:cNvPicPr preferRelativeResize="0"/>
          <p:nvPr/>
        </p:nvPicPr>
        <p:blipFill>
          <a:blip r:embed="rId6">
            <a:alphaModFix/>
            <a:duotone>
              <a:schemeClr val="accent3">
                <a:shade val="45000"/>
                <a:satMod val="135000"/>
              </a:schemeClr>
              <a:prstClr val="white"/>
            </a:duotone>
          </a:blip>
          <a:stretch>
            <a:fillRect/>
          </a:stretch>
        </p:blipFill>
        <p:spPr>
          <a:xfrm>
            <a:off x="8926049" y="4932716"/>
            <a:ext cx="162001" cy="162001"/>
          </a:xfrm>
          <a:prstGeom prst="rect">
            <a:avLst/>
          </a:prstGeom>
          <a:noFill/>
          <a:ln>
            <a:noFill/>
          </a:ln>
        </p:spPr>
      </p:pic>
      <p:grpSp>
        <p:nvGrpSpPr>
          <p:cNvPr id="64" name="Agrupar 63">
            <a:extLst>
              <a:ext uri="{FF2B5EF4-FFF2-40B4-BE49-F238E27FC236}">
                <a16:creationId xmlns:a16="http://schemas.microsoft.com/office/drawing/2014/main" id="{7FF54C92-2C16-732D-40BE-BB6F4625C2D0}"/>
              </a:ext>
            </a:extLst>
          </p:cNvPr>
          <p:cNvGrpSpPr/>
          <p:nvPr/>
        </p:nvGrpSpPr>
        <p:grpSpPr>
          <a:xfrm>
            <a:off x="95292" y="653144"/>
            <a:ext cx="8949034" cy="4221752"/>
            <a:chOff x="96630" y="653144"/>
            <a:chExt cx="8949034" cy="4221752"/>
          </a:xfrm>
        </p:grpSpPr>
        <p:sp>
          <p:nvSpPr>
            <p:cNvPr id="5" name="Retângulo: Cantos Arredondados 4">
              <a:extLst>
                <a:ext uri="{FF2B5EF4-FFF2-40B4-BE49-F238E27FC236}">
                  <a16:creationId xmlns:a16="http://schemas.microsoft.com/office/drawing/2014/main" id="{C3718B00-3306-165D-D936-7C7C96F66079}"/>
                </a:ext>
              </a:extLst>
            </p:cNvPr>
            <p:cNvSpPr/>
            <p:nvPr/>
          </p:nvSpPr>
          <p:spPr>
            <a:xfrm>
              <a:off x="849086" y="653144"/>
              <a:ext cx="2162628"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r>
                <a:rPr lang="pt-BR" sz="800" b="1" dirty="0">
                  <a:solidFill>
                    <a:srgbClr val="243782"/>
                  </a:solidFill>
                </a:rPr>
                <a:t>PROMA BRASIL AUTOMOTIVA LTDA</a:t>
              </a:r>
            </a:p>
          </p:txBody>
        </p:sp>
        <p:sp>
          <p:nvSpPr>
            <p:cNvPr id="6" name="Retângulo: Cantos Arredondados 5">
              <a:extLst>
                <a:ext uri="{FF2B5EF4-FFF2-40B4-BE49-F238E27FC236}">
                  <a16:creationId xmlns:a16="http://schemas.microsoft.com/office/drawing/2014/main" id="{F75D8D35-F81F-B8AE-DE22-5839751D8F7E}"/>
                </a:ext>
              </a:extLst>
            </p:cNvPr>
            <p:cNvSpPr/>
            <p:nvPr/>
          </p:nvSpPr>
          <p:spPr>
            <a:xfrm>
              <a:off x="3873941" y="653144"/>
              <a:ext cx="1068174"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a:solidFill>
                    <a:srgbClr val="243782"/>
                  </a:solidFill>
                </a:rPr>
                <a:t>800036904</a:t>
              </a:r>
            </a:p>
          </p:txBody>
        </p:sp>
        <p:sp>
          <p:nvSpPr>
            <p:cNvPr id="7" name="Retângulo: Cantos Arredondados 6">
              <a:extLst>
                <a:ext uri="{FF2B5EF4-FFF2-40B4-BE49-F238E27FC236}">
                  <a16:creationId xmlns:a16="http://schemas.microsoft.com/office/drawing/2014/main" id="{5E9D7F65-BAA1-D53D-65DF-F0C76EF47D75}"/>
                </a:ext>
              </a:extLst>
            </p:cNvPr>
            <p:cNvSpPr/>
            <p:nvPr/>
          </p:nvSpPr>
          <p:spPr>
            <a:xfrm>
              <a:off x="5804342" y="653144"/>
              <a:ext cx="1363255"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a:solidFill>
                    <a:srgbClr val="243782"/>
                  </a:solidFill>
                </a:rPr>
                <a:t>Juatuba-MG</a:t>
              </a:r>
            </a:p>
            <a:p>
              <a:pPr algn="ctr"/>
              <a:r>
                <a:rPr lang="pt-BR" sz="800" b="1" dirty="0">
                  <a:solidFill>
                    <a:srgbClr val="243782"/>
                  </a:solidFill>
                </a:rPr>
                <a:t>Brasil</a:t>
              </a:r>
            </a:p>
          </p:txBody>
        </p:sp>
        <p:sp>
          <p:nvSpPr>
            <p:cNvPr id="8" name="Retângulo: Cantos Arredondados 7">
              <a:extLst>
                <a:ext uri="{FF2B5EF4-FFF2-40B4-BE49-F238E27FC236}">
                  <a16:creationId xmlns:a16="http://schemas.microsoft.com/office/drawing/2014/main" id="{E3DF0E31-25CD-DD8B-1777-6A6137923016}"/>
                </a:ext>
              </a:extLst>
            </p:cNvPr>
            <p:cNvSpPr/>
            <p:nvPr/>
          </p:nvSpPr>
          <p:spPr>
            <a:xfrm>
              <a:off x="8029824" y="653144"/>
              <a:ext cx="1013830"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03/26/2025</a:t>
              </a:r>
              <a:endParaRPr lang="pt-BR" sz="800" b="1" dirty="0">
                <a:solidFill>
                  <a:srgbClr val="243782"/>
                </a:solidFill>
              </a:endParaRPr>
            </a:p>
          </p:txBody>
        </p:sp>
        <p:grpSp>
          <p:nvGrpSpPr>
            <p:cNvPr id="63" name="Agrupar 62">
              <a:extLst>
                <a:ext uri="{FF2B5EF4-FFF2-40B4-BE49-F238E27FC236}">
                  <a16:creationId xmlns:a16="http://schemas.microsoft.com/office/drawing/2014/main" id="{F9F8BCBF-A397-E7DB-49A7-997F8E1DE978}"/>
                </a:ext>
              </a:extLst>
            </p:cNvPr>
            <p:cNvGrpSpPr/>
            <p:nvPr/>
          </p:nvGrpSpPr>
          <p:grpSpPr>
            <a:xfrm>
              <a:off x="96630" y="999200"/>
              <a:ext cx="8949034" cy="3875696"/>
              <a:chOff x="96630" y="999200"/>
              <a:chExt cx="8949034" cy="3875696"/>
            </a:xfrm>
          </p:grpSpPr>
          <p:grpSp>
            <p:nvGrpSpPr>
              <p:cNvPr id="62" name="Agrupar 61">
                <a:extLst>
                  <a:ext uri="{FF2B5EF4-FFF2-40B4-BE49-F238E27FC236}">
                    <a16:creationId xmlns:a16="http://schemas.microsoft.com/office/drawing/2014/main" id="{86AB80C0-F69F-6750-96E0-91527E8F1A26}"/>
                  </a:ext>
                </a:extLst>
              </p:cNvPr>
              <p:cNvGrpSpPr/>
              <p:nvPr/>
            </p:nvGrpSpPr>
            <p:grpSpPr>
              <a:xfrm>
                <a:off x="100345" y="999200"/>
                <a:ext cx="8943310" cy="1056025"/>
                <a:chOff x="100345" y="999200"/>
                <a:chExt cx="8943310" cy="1056025"/>
              </a:xfrm>
            </p:grpSpPr>
            <p:sp>
              <p:nvSpPr>
                <p:cNvPr id="9" name="Retângulo: Cantos Arredondados 8">
                  <a:extLst>
                    <a:ext uri="{FF2B5EF4-FFF2-40B4-BE49-F238E27FC236}">
                      <a16:creationId xmlns:a16="http://schemas.microsoft.com/office/drawing/2014/main" id="{EC97E696-343C-B917-FD88-D92FAF1DAADC}"/>
                    </a:ext>
                  </a:extLst>
                </p:cNvPr>
                <p:cNvSpPr/>
                <p:nvPr/>
              </p:nvSpPr>
              <p:spPr>
                <a:xfrm>
                  <a:off x="100345" y="1179201"/>
                  <a:ext cx="4410319" cy="876024"/>
                </a:xfrm>
                <a:prstGeom prst="roundRect">
                  <a:avLst>
                    <a:gd name="adj" fmla="val 1799"/>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lvl="0">
                    <a:buClr>
                      <a:schemeClr val="dk1"/>
                    </a:buClr>
                    <a:buSzPts val="800"/>
                  </a:pPr>
                  <a:r>
                    <a:rPr lang="en-US" sz="800" dirty="0">
                      <a:solidFill>
                        <a:srgbClr val="243782"/>
                      </a:solidFill>
                    </a:rPr>
                    <a:t>Technical limit of main line SR32 (RIGHT SIDE LONGITUDINAL ASSY. SHORT CABIN 52126456 / LEFT SIDE LONGITUDINAL ASSY. SHORT CABIN 52126468 / RIGHT SIDE CONNECTION REINFORCEMENT ASSY. SHORT CABIN 52126583 / LEFT SIDE CONNECTION REINFORCEMENT ASSY. SHORT CABIN 52126584 / RIGHT SIDE LONGITUDINAL ASSY. LONG CABIN 52126473 / LEFT SIDE LONGITUDINAL ASSY. LONG CABIN 52126474) Producing at its maximum capacity of 37 pieces/hour.</a:t>
                  </a:r>
                  <a:endParaRPr lang="pt-BR" sz="800" dirty="0">
                    <a:solidFill>
                      <a:srgbClr val="243782"/>
                    </a:solidFill>
                  </a:endParaRPr>
                </a:p>
              </p:txBody>
            </p:sp>
            <p:sp>
              <p:nvSpPr>
                <p:cNvPr id="10" name="Retângulo: Cantos Arredondados 9">
                  <a:extLst>
                    <a:ext uri="{FF2B5EF4-FFF2-40B4-BE49-F238E27FC236}">
                      <a16:creationId xmlns:a16="http://schemas.microsoft.com/office/drawing/2014/main" id="{E04381B1-3D39-990D-6830-BE9B6BE19E22}"/>
                    </a:ext>
                  </a:extLst>
                </p:cNvPr>
                <p:cNvSpPr/>
                <p:nvPr/>
              </p:nvSpPr>
              <p:spPr>
                <a:xfrm>
                  <a:off x="4626776" y="1179201"/>
                  <a:ext cx="4416878" cy="876024"/>
                </a:xfrm>
                <a:prstGeom prst="roundRect">
                  <a:avLst>
                    <a:gd name="adj" fmla="val 1799"/>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0" rtlCol="0" anchor="ctr"/>
                <a:lstStyle/>
                <a:p>
                  <a:pPr algn="ctr"/>
                  <a:r>
                    <a:rPr lang="en-US" sz="1000" dirty="0">
                      <a:solidFill>
                        <a:srgbClr val="243782"/>
                      </a:solidFill>
                    </a:rPr>
                    <a:t>Add 01 robot in the current </a:t>
                  </a:r>
                  <a:r>
                    <a:rPr lang="en-US" sz="1000" dirty="0" smtClean="0">
                      <a:solidFill>
                        <a:srgbClr val="243782"/>
                      </a:solidFill>
                    </a:rPr>
                    <a:t>SR32 </a:t>
                  </a:r>
                  <a:r>
                    <a:rPr lang="en-US" sz="1000" dirty="0">
                      <a:solidFill>
                        <a:srgbClr val="243782"/>
                      </a:solidFill>
                    </a:rPr>
                    <a:t>welding cell to increase the output from 37 JPH to </a:t>
                  </a:r>
                  <a:r>
                    <a:rPr lang="en-US" sz="1000" dirty="0" smtClean="0">
                      <a:solidFill>
                        <a:srgbClr val="243782"/>
                      </a:solidFill>
                    </a:rPr>
                    <a:t>46 </a:t>
                  </a:r>
                  <a:r>
                    <a:rPr lang="en-US" sz="1000" dirty="0">
                      <a:solidFill>
                        <a:srgbClr val="243782"/>
                      </a:solidFill>
                    </a:rPr>
                    <a:t>JPH, aiming to meet the daily volume of 850 </a:t>
                  </a:r>
                  <a:r>
                    <a:rPr lang="en-US" sz="1000" dirty="0" smtClean="0">
                      <a:solidFill>
                        <a:srgbClr val="243782"/>
                      </a:solidFill>
                    </a:rPr>
                    <a:t>JPD, with capacity 966 JPD. </a:t>
                  </a:r>
                  <a:r>
                    <a:rPr lang="en-US" sz="1000" dirty="0">
                      <a:solidFill>
                        <a:srgbClr val="243782"/>
                      </a:solidFill>
                    </a:rPr>
                    <a:t>It will be necessary to adapt new infrastructure, programming the robot, together with the existing cell.</a:t>
                  </a:r>
                  <a:endParaRPr lang="pt-BR" sz="1000" dirty="0">
                    <a:solidFill>
                      <a:srgbClr val="243782"/>
                    </a:solidFill>
                  </a:endParaRPr>
                </a:p>
              </p:txBody>
            </p:sp>
            <p:sp>
              <p:nvSpPr>
                <p:cNvPr id="11" name="Retângulo: Cantos Arredondados 10">
                  <a:extLst>
                    <a:ext uri="{FF2B5EF4-FFF2-40B4-BE49-F238E27FC236}">
                      <a16:creationId xmlns:a16="http://schemas.microsoft.com/office/drawing/2014/main" id="{E528B589-224D-EF0B-472C-657A7652ED0E}"/>
                    </a:ext>
                  </a:extLst>
                </p:cNvPr>
                <p:cNvSpPr/>
                <p:nvPr/>
              </p:nvSpPr>
              <p:spPr>
                <a:xfrm>
                  <a:off x="100345" y="999200"/>
                  <a:ext cx="4410319"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Actual Capacity (Summary)</a:t>
                  </a:r>
                </a:p>
              </p:txBody>
            </p:sp>
            <p:sp>
              <p:nvSpPr>
                <p:cNvPr id="12" name="Retângulo: Cantos Arredondados 11">
                  <a:extLst>
                    <a:ext uri="{FF2B5EF4-FFF2-40B4-BE49-F238E27FC236}">
                      <a16:creationId xmlns:a16="http://schemas.microsoft.com/office/drawing/2014/main" id="{87287CAA-E628-C0E4-2936-7903C0E7CAF0}"/>
                    </a:ext>
                  </a:extLst>
                </p:cNvPr>
                <p:cNvSpPr/>
                <p:nvPr/>
              </p:nvSpPr>
              <p:spPr>
                <a:xfrm>
                  <a:off x="4626777" y="999200"/>
                  <a:ext cx="4416878" cy="180000"/>
                </a:xfrm>
                <a:prstGeom prst="roundRect">
                  <a:avLst/>
                </a:prstGeom>
                <a:solidFill>
                  <a:schemeClr val="accent6"/>
                </a:solidFill>
                <a:ln w="127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Proposal Capacity (Summary)</a:t>
                  </a:r>
                </a:p>
              </p:txBody>
            </p:sp>
          </p:grpSp>
          <p:sp>
            <p:nvSpPr>
              <p:cNvPr id="17" name="Retângulo: Cantos Arredondados 16">
                <a:extLst>
                  <a:ext uri="{FF2B5EF4-FFF2-40B4-BE49-F238E27FC236}">
                    <a16:creationId xmlns:a16="http://schemas.microsoft.com/office/drawing/2014/main" id="{77A28F0F-C878-57D2-D853-DD40741B0176}"/>
                  </a:ext>
                </a:extLst>
              </p:cNvPr>
              <p:cNvSpPr/>
              <p:nvPr/>
            </p:nvSpPr>
            <p:spPr>
              <a:xfrm>
                <a:off x="100345" y="2578136"/>
                <a:ext cx="2189466"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Investment (R$)</a:t>
                </a:r>
              </a:p>
            </p:txBody>
          </p:sp>
          <p:sp>
            <p:nvSpPr>
              <p:cNvPr id="18" name="Retângulo: Cantos Arredondados 17">
                <a:extLst>
                  <a:ext uri="{FF2B5EF4-FFF2-40B4-BE49-F238E27FC236}">
                    <a16:creationId xmlns:a16="http://schemas.microsoft.com/office/drawing/2014/main" id="{87EDDD49-5E5A-9FC8-51EF-1080EC5D3F74}"/>
                  </a:ext>
                </a:extLst>
              </p:cNvPr>
              <p:cNvSpPr/>
              <p:nvPr/>
            </p:nvSpPr>
            <p:spPr>
              <a:xfrm>
                <a:off x="2302877" y="2578136"/>
                <a:ext cx="2214348"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Motivation</a:t>
                </a:r>
              </a:p>
            </p:txBody>
          </p:sp>
          <p:sp>
            <p:nvSpPr>
              <p:cNvPr id="19" name="Retângulo: Cantos Arredondados 18">
                <a:extLst>
                  <a:ext uri="{FF2B5EF4-FFF2-40B4-BE49-F238E27FC236}">
                    <a16:creationId xmlns:a16="http://schemas.microsoft.com/office/drawing/2014/main" id="{F53F8691-BBC1-0C68-3B3F-D40AB109F490}"/>
                  </a:ext>
                </a:extLst>
              </p:cNvPr>
              <p:cNvSpPr/>
              <p:nvPr/>
            </p:nvSpPr>
            <p:spPr>
              <a:xfrm>
                <a:off x="100344" y="2758135"/>
                <a:ext cx="2196000" cy="522911"/>
              </a:xfrm>
              <a:prstGeom prst="roundRect">
                <a:avLst>
                  <a:gd name="adj" fmla="val 11026"/>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1000" b="1" dirty="0" smtClean="0">
                    <a:solidFill>
                      <a:srgbClr val="243782"/>
                    </a:solidFill>
                  </a:rPr>
                  <a:t>R$ </a:t>
                </a:r>
                <a:r>
                  <a:rPr lang="pt-BR" sz="1000" b="1" dirty="0" smtClean="0">
                    <a:solidFill>
                      <a:srgbClr val="243782"/>
                    </a:solidFill>
                  </a:rPr>
                  <a:t>1.345Mi</a:t>
                </a:r>
                <a:endParaRPr lang="pt-BR" sz="1000" b="1" dirty="0" smtClean="0">
                  <a:solidFill>
                    <a:srgbClr val="243782"/>
                  </a:solidFill>
                </a:endParaRPr>
              </a:p>
              <a:p>
                <a:pPr algn="ctr"/>
                <a:r>
                  <a:rPr lang="pt-BR" sz="800" dirty="0" smtClean="0">
                    <a:solidFill>
                      <a:srgbClr val="243782"/>
                    </a:solidFill>
                  </a:rPr>
                  <a:t>(</a:t>
                </a:r>
                <a:r>
                  <a:rPr lang="pt-BR" sz="800" dirty="0" err="1">
                    <a:solidFill>
                      <a:srgbClr val="243782"/>
                    </a:solidFill>
                  </a:rPr>
                  <a:t>Investment</a:t>
                </a:r>
                <a:r>
                  <a:rPr lang="pt-BR" sz="800" dirty="0">
                    <a:solidFill>
                      <a:srgbClr val="243782"/>
                    </a:solidFill>
                  </a:rPr>
                  <a:t> + Taxes)</a:t>
                </a:r>
              </a:p>
            </p:txBody>
          </p:sp>
          <p:sp>
            <p:nvSpPr>
              <p:cNvPr id="20" name="Retângulo: Cantos Arredondados 19">
                <a:extLst>
                  <a:ext uri="{FF2B5EF4-FFF2-40B4-BE49-F238E27FC236}">
                    <a16:creationId xmlns:a16="http://schemas.microsoft.com/office/drawing/2014/main" id="{DB1F21F1-D755-8512-D190-634C03200EA9}"/>
                  </a:ext>
                </a:extLst>
              </p:cNvPr>
              <p:cNvSpPr/>
              <p:nvPr/>
            </p:nvSpPr>
            <p:spPr>
              <a:xfrm>
                <a:off x="2296344" y="2758134"/>
                <a:ext cx="2220881" cy="522912"/>
              </a:xfrm>
              <a:prstGeom prst="roundRect">
                <a:avLst>
                  <a:gd name="adj" fmla="val 12437"/>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270000" rIns="0" numCol="2" rtlCol="0" anchor="ctr"/>
              <a:lstStyle/>
              <a:p>
                <a:r>
                  <a:rPr lang="pt-BR" sz="800" b="1">
                    <a:solidFill>
                      <a:srgbClr val="243782"/>
                    </a:solidFill>
                  </a:rPr>
                  <a:t>New Tooling</a:t>
                </a:r>
              </a:p>
              <a:p>
                <a:r>
                  <a:rPr lang="pt-BR" sz="800" b="1">
                    <a:solidFill>
                      <a:srgbClr val="243782"/>
                    </a:solidFill>
                  </a:rPr>
                  <a:t>Retooling</a:t>
                </a:r>
              </a:p>
              <a:p>
                <a:r>
                  <a:rPr lang="pt-BR" sz="800" b="1">
                    <a:solidFill>
                      <a:srgbClr val="243782"/>
                    </a:solidFill>
                  </a:rPr>
                  <a:t>New Ass. Line</a:t>
                </a:r>
              </a:p>
              <a:p>
                <a:r>
                  <a:rPr lang="pt-BR" sz="800" b="1">
                    <a:solidFill>
                      <a:srgbClr val="243782"/>
                    </a:solidFill>
                  </a:rPr>
                  <a:t>Extra Cost</a:t>
                </a:r>
              </a:p>
              <a:p>
                <a:r>
                  <a:rPr lang="pt-BR" sz="800" b="1">
                    <a:solidFill>
                      <a:srgbClr val="243782"/>
                    </a:solidFill>
                  </a:rPr>
                  <a:t>Services</a:t>
                </a:r>
              </a:p>
              <a:p>
                <a:r>
                  <a:rPr lang="pt-BR" sz="800" b="1">
                    <a:solidFill>
                      <a:srgbClr val="243782"/>
                    </a:solidFill>
                  </a:rPr>
                  <a:t>Other</a:t>
                </a:r>
              </a:p>
            </p:txBody>
          </p:sp>
          <p:sp>
            <p:nvSpPr>
              <p:cNvPr id="21" name="Elipse 20">
                <a:extLst>
                  <a:ext uri="{FF2B5EF4-FFF2-40B4-BE49-F238E27FC236}">
                    <a16:creationId xmlns:a16="http://schemas.microsoft.com/office/drawing/2014/main" id="{2AAA0FF0-EA50-CDB1-270A-9191A7635621}"/>
                  </a:ext>
                </a:extLst>
              </p:cNvPr>
              <p:cNvSpPr/>
              <p:nvPr/>
            </p:nvSpPr>
            <p:spPr>
              <a:xfrm>
                <a:off x="2397442" y="2864485"/>
                <a:ext cx="68580" cy="68580"/>
              </a:xfrm>
              <a:prstGeom prst="ellipse">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2" name="Elipse 21">
                <a:extLst>
                  <a:ext uri="{FF2B5EF4-FFF2-40B4-BE49-F238E27FC236}">
                    <a16:creationId xmlns:a16="http://schemas.microsoft.com/office/drawing/2014/main" id="{A97899BA-8728-3825-607E-2CCF8DB85B2F}"/>
                  </a:ext>
                </a:extLst>
              </p:cNvPr>
              <p:cNvSpPr/>
              <p:nvPr/>
            </p:nvSpPr>
            <p:spPr>
              <a:xfrm>
                <a:off x="2397442" y="2985301"/>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Elipse 22">
                <a:extLst>
                  <a:ext uri="{FF2B5EF4-FFF2-40B4-BE49-F238E27FC236}">
                    <a16:creationId xmlns:a16="http://schemas.microsoft.com/office/drawing/2014/main" id="{5EDC3683-9B18-0E75-0E4F-249ABFBD79D4}"/>
                  </a:ext>
                </a:extLst>
              </p:cNvPr>
              <p:cNvSpPr/>
              <p:nvPr/>
            </p:nvSpPr>
            <p:spPr>
              <a:xfrm>
                <a:off x="2397442" y="3106117"/>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4" name="Elipse 23">
                <a:extLst>
                  <a:ext uri="{FF2B5EF4-FFF2-40B4-BE49-F238E27FC236}">
                    <a16:creationId xmlns:a16="http://schemas.microsoft.com/office/drawing/2014/main" id="{8FB5FF2D-F6C7-9712-7005-DC3722A12F00}"/>
                  </a:ext>
                </a:extLst>
              </p:cNvPr>
              <p:cNvSpPr/>
              <p:nvPr/>
            </p:nvSpPr>
            <p:spPr>
              <a:xfrm>
                <a:off x="3374707" y="2864485"/>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5" name="Elipse 24">
                <a:extLst>
                  <a:ext uri="{FF2B5EF4-FFF2-40B4-BE49-F238E27FC236}">
                    <a16:creationId xmlns:a16="http://schemas.microsoft.com/office/drawing/2014/main" id="{899678DF-8363-11C8-B8D6-17746FC294E5}"/>
                  </a:ext>
                </a:extLst>
              </p:cNvPr>
              <p:cNvSpPr/>
              <p:nvPr/>
            </p:nvSpPr>
            <p:spPr>
              <a:xfrm>
                <a:off x="3374707" y="2985301"/>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6" name="Elipse 25">
                <a:extLst>
                  <a:ext uri="{FF2B5EF4-FFF2-40B4-BE49-F238E27FC236}">
                    <a16:creationId xmlns:a16="http://schemas.microsoft.com/office/drawing/2014/main" id="{8924F278-A8B1-63DD-9A52-D5270DF89471}"/>
                  </a:ext>
                </a:extLst>
              </p:cNvPr>
              <p:cNvSpPr/>
              <p:nvPr/>
            </p:nvSpPr>
            <p:spPr>
              <a:xfrm>
                <a:off x="3374707" y="3106117"/>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8" name="Retângulo: Cantos Arredondados 27">
                <a:extLst>
                  <a:ext uri="{FF2B5EF4-FFF2-40B4-BE49-F238E27FC236}">
                    <a16:creationId xmlns:a16="http://schemas.microsoft.com/office/drawing/2014/main" id="{ACF145FD-A281-DDE7-91F3-12B04514AA24}"/>
                  </a:ext>
                </a:extLst>
              </p:cNvPr>
              <p:cNvSpPr/>
              <p:nvPr/>
            </p:nvSpPr>
            <p:spPr>
              <a:xfrm>
                <a:off x="4628784" y="2578139"/>
                <a:ext cx="2216864"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Models Impacted</a:t>
                </a:r>
              </a:p>
            </p:txBody>
          </p:sp>
          <p:sp>
            <p:nvSpPr>
              <p:cNvPr id="29" name="Retângulo: Cantos Arredondados 28">
                <a:extLst>
                  <a:ext uri="{FF2B5EF4-FFF2-40B4-BE49-F238E27FC236}">
                    <a16:creationId xmlns:a16="http://schemas.microsoft.com/office/drawing/2014/main" id="{7501FF2E-4ED2-7E87-623C-361D798B0EA3}"/>
                  </a:ext>
                </a:extLst>
              </p:cNvPr>
              <p:cNvSpPr/>
              <p:nvPr/>
            </p:nvSpPr>
            <p:spPr>
              <a:xfrm>
                <a:off x="6847656" y="2578139"/>
                <a:ext cx="2198008"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Photo / Drawing (component)</a:t>
                </a:r>
              </a:p>
            </p:txBody>
          </p:sp>
          <p:sp>
            <p:nvSpPr>
              <p:cNvPr id="39" name="Retângulo: Cantos Arredondados 38">
                <a:extLst>
                  <a:ext uri="{FF2B5EF4-FFF2-40B4-BE49-F238E27FC236}">
                    <a16:creationId xmlns:a16="http://schemas.microsoft.com/office/drawing/2014/main" id="{737C1A51-17E1-4C5C-5F31-4CEE60BA2AAF}"/>
                  </a:ext>
                </a:extLst>
              </p:cNvPr>
              <p:cNvSpPr/>
              <p:nvPr/>
            </p:nvSpPr>
            <p:spPr>
              <a:xfrm>
                <a:off x="4626775" y="2766060"/>
                <a:ext cx="2220881" cy="514986"/>
              </a:xfrm>
              <a:prstGeom prst="roundRect">
                <a:avLst>
                  <a:gd name="adj" fmla="val 12437"/>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0" rIns="0" bIns="0" numCol="4" rtlCol="0" anchor="ctr"/>
              <a:lstStyle/>
              <a:p>
                <a:r>
                  <a:rPr lang="pt-BR" sz="600" b="1" dirty="0" err="1" smtClean="0">
                    <a:solidFill>
                      <a:srgbClr val="243782"/>
                    </a:solidFill>
                  </a:rPr>
                  <a:t>Strada</a:t>
                </a:r>
                <a:endParaRPr lang="pt-BR" sz="600" b="1" dirty="0">
                  <a:solidFill>
                    <a:srgbClr val="243782"/>
                  </a:solidFill>
                </a:endParaRPr>
              </a:p>
            </p:txBody>
          </p:sp>
          <p:sp>
            <p:nvSpPr>
              <p:cNvPr id="40" name="Retângulo: Cantos Arredondados 39">
                <a:extLst>
                  <a:ext uri="{FF2B5EF4-FFF2-40B4-BE49-F238E27FC236}">
                    <a16:creationId xmlns:a16="http://schemas.microsoft.com/office/drawing/2014/main" id="{828B347F-E31F-9165-12C1-29CB1CA82268}"/>
                  </a:ext>
                </a:extLst>
              </p:cNvPr>
              <p:cNvSpPr/>
              <p:nvPr/>
            </p:nvSpPr>
            <p:spPr>
              <a:xfrm>
                <a:off x="6847656" y="2758135"/>
                <a:ext cx="2196000" cy="1298552"/>
              </a:xfrm>
              <a:prstGeom prst="roundRect">
                <a:avLst>
                  <a:gd name="adj" fmla="val 4962"/>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sz="800">
                  <a:solidFill>
                    <a:srgbClr val="243782"/>
                  </a:solidFill>
                </a:endParaRPr>
              </a:p>
            </p:txBody>
          </p:sp>
          <p:sp>
            <p:nvSpPr>
              <p:cNvPr id="41" name="Retângulo: Cantos Arredondados 40">
                <a:extLst>
                  <a:ext uri="{FF2B5EF4-FFF2-40B4-BE49-F238E27FC236}">
                    <a16:creationId xmlns:a16="http://schemas.microsoft.com/office/drawing/2014/main" id="{C1BE343D-27F2-7C1A-2E31-AD40F99FF554}"/>
                  </a:ext>
                </a:extLst>
              </p:cNvPr>
              <p:cNvSpPr/>
              <p:nvPr/>
            </p:nvSpPr>
            <p:spPr>
              <a:xfrm>
                <a:off x="6841851" y="4056687"/>
                <a:ext cx="2198008"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Impact if Investment Not Approved</a:t>
                </a:r>
              </a:p>
            </p:txBody>
          </p:sp>
          <p:sp>
            <p:nvSpPr>
              <p:cNvPr id="42" name="Retângulo: Cantos Arredondados 41">
                <a:extLst>
                  <a:ext uri="{FF2B5EF4-FFF2-40B4-BE49-F238E27FC236}">
                    <a16:creationId xmlns:a16="http://schemas.microsoft.com/office/drawing/2014/main" id="{65828445-956B-15FE-7E13-AFB3E042C61F}"/>
                  </a:ext>
                </a:extLst>
              </p:cNvPr>
              <p:cNvSpPr/>
              <p:nvPr/>
            </p:nvSpPr>
            <p:spPr>
              <a:xfrm>
                <a:off x="6840195" y="4244340"/>
                <a:ext cx="2196000" cy="627380"/>
              </a:xfrm>
              <a:prstGeom prst="roundRect">
                <a:avLst>
                  <a:gd name="adj" fmla="val 9162"/>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rgbClr val="243782"/>
                    </a:solidFill>
                    <a:latin typeface="Arial" panose="020B0604020202020204" pitchFamily="34" charset="0"/>
                    <a:cs typeface="Arial" panose="020B0604020202020204" pitchFamily="34" charset="0"/>
                  </a:rPr>
                  <a:t>Daily service limit to a capacity of 777 JPD</a:t>
                </a:r>
                <a:endParaRPr lang="pt-BR" sz="800" dirty="0">
                  <a:solidFill>
                    <a:srgbClr val="243782"/>
                  </a:solidFill>
                  <a:latin typeface="Arial" panose="020B0604020202020204" pitchFamily="34" charset="0"/>
                  <a:cs typeface="Arial" panose="020B0604020202020204" pitchFamily="34" charset="0"/>
                </a:endParaRPr>
              </a:p>
            </p:txBody>
          </p:sp>
          <p:pic>
            <p:nvPicPr>
              <p:cNvPr id="43" name="Google Shape;344;p37">
                <a:hlinkClick r:id="rId7" action="ppaction://hlinksldjump" tooltip="Return"/>
                <a:extLst>
                  <a:ext uri="{FF2B5EF4-FFF2-40B4-BE49-F238E27FC236}">
                    <a16:creationId xmlns:a16="http://schemas.microsoft.com/office/drawing/2014/main" id="{32E966CD-0636-8182-72A5-4ECE279AB66E}"/>
                  </a:ext>
                </a:extLst>
              </p:cNvPr>
              <p:cNvPicPr preferRelativeResize="0"/>
              <p:nvPr/>
            </p:nvPicPr>
            <p:blipFill>
              <a:blip r:embed="rId8">
                <a:alphaModFix/>
                <a:duotone>
                  <a:schemeClr val="accent3">
                    <a:shade val="45000"/>
                    <a:satMod val="135000"/>
                  </a:schemeClr>
                  <a:prstClr val="white"/>
                </a:duotone>
                <a:extLst>
                  <a:ext uri="{BEBA8EAE-BF5A-486C-A8C5-ECC9F3942E4B}">
                    <a14:imgProps xmlns:a14="http://schemas.microsoft.com/office/drawing/2010/main">
                      <a14:imgLayer r:embed="rId9">
                        <a14:imgEffect>
                          <a14:artisticCrisscrossEtching/>
                        </a14:imgEffect>
                        <a14:imgEffect>
                          <a14:saturation sat="0"/>
                        </a14:imgEffect>
                      </a14:imgLayer>
                    </a14:imgProps>
                  </a:ext>
                </a:extLst>
              </a:blip>
              <a:stretch>
                <a:fillRect/>
              </a:stretch>
            </p:blipFill>
            <p:spPr>
              <a:xfrm rot="10800000">
                <a:off x="2104686" y="2797541"/>
                <a:ext cx="144000" cy="144000"/>
              </a:xfrm>
              <a:prstGeom prst="rect">
                <a:avLst/>
              </a:prstGeom>
              <a:noFill/>
              <a:ln>
                <a:noFill/>
              </a:ln>
            </p:spPr>
          </p:pic>
          <p:sp>
            <p:nvSpPr>
              <p:cNvPr id="13" name="Retângulo: Cantos Arredondados 12">
                <a:extLst>
                  <a:ext uri="{FF2B5EF4-FFF2-40B4-BE49-F238E27FC236}">
                    <a16:creationId xmlns:a16="http://schemas.microsoft.com/office/drawing/2014/main" id="{0123DE1C-FE16-0676-541D-992BA0DB54B4}"/>
                  </a:ext>
                </a:extLst>
              </p:cNvPr>
              <p:cNvSpPr/>
              <p:nvPr/>
            </p:nvSpPr>
            <p:spPr>
              <a:xfrm>
                <a:off x="4625070" y="3288099"/>
                <a:ext cx="2216864"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Part Numbers-Descriptions</a:t>
                </a:r>
              </a:p>
            </p:txBody>
          </p:sp>
          <p:sp>
            <p:nvSpPr>
              <p:cNvPr id="30" name="Retângulo: Cantos Arredondados 29">
                <a:extLst>
                  <a:ext uri="{FF2B5EF4-FFF2-40B4-BE49-F238E27FC236}">
                    <a16:creationId xmlns:a16="http://schemas.microsoft.com/office/drawing/2014/main" id="{53BBABF7-1FD6-3E5B-B4F1-C633E1CF429E}"/>
                  </a:ext>
                </a:extLst>
              </p:cNvPr>
              <p:cNvSpPr/>
              <p:nvPr/>
            </p:nvSpPr>
            <p:spPr>
              <a:xfrm>
                <a:off x="4623061" y="3476020"/>
                <a:ext cx="2220881" cy="580360"/>
              </a:xfrm>
              <a:prstGeom prst="roundRect">
                <a:avLst>
                  <a:gd name="adj" fmla="val 12437"/>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0" rIns="0" bIns="0" numCol="4" rtlCol="0" anchor="ctr"/>
              <a:lstStyle/>
              <a:p>
                <a:pPr lvl="0">
                  <a:lnSpc>
                    <a:spcPct val="115000"/>
                  </a:lnSpc>
                  <a:buClr>
                    <a:schemeClr val="dk1"/>
                  </a:buClr>
                  <a:buSzPts val="800"/>
                </a:pPr>
                <a:r>
                  <a:rPr lang="pt-BR" sz="700" dirty="0">
                    <a:solidFill>
                      <a:srgbClr val="666666"/>
                    </a:solidFill>
                  </a:rPr>
                  <a:t>52126456 / 52126468 / 52126583 / 52126584 / 52126473 / </a:t>
                </a:r>
                <a:r>
                  <a:rPr lang="pt-BR" sz="700" dirty="0" smtClean="0">
                    <a:solidFill>
                      <a:srgbClr val="666666"/>
                    </a:solidFill>
                  </a:rPr>
                  <a:t>52126474 /</a:t>
                </a:r>
                <a:endParaRPr lang="pt-BR" sz="700" dirty="0">
                  <a:solidFill>
                    <a:srgbClr val="666666"/>
                  </a:solidFill>
                </a:endParaRPr>
              </a:p>
            </p:txBody>
          </p:sp>
          <p:sp>
            <p:nvSpPr>
              <p:cNvPr id="31" name="Retângulo: Cantos Arredondados 30">
                <a:extLst>
                  <a:ext uri="{FF2B5EF4-FFF2-40B4-BE49-F238E27FC236}">
                    <a16:creationId xmlns:a16="http://schemas.microsoft.com/office/drawing/2014/main" id="{9935CB12-F75F-8EAB-5F00-BE13D14CCBD7}"/>
                  </a:ext>
                </a:extLst>
              </p:cNvPr>
              <p:cNvSpPr/>
              <p:nvPr/>
            </p:nvSpPr>
            <p:spPr>
              <a:xfrm>
                <a:off x="4626038" y="4061246"/>
                <a:ext cx="2204022"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Plants Impacted</a:t>
                </a:r>
              </a:p>
            </p:txBody>
          </p:sp>
          <p:sp>
            <p:nvSpPr>
              <p:cNvPr id="32" name="Retângulo: Cantos Arredondados 31">
                <a:extLst>
                  <a:ext uri="{FF2B5EF4-FFF2-40B4-BE49-F238E27FC236}">
                    <a16:creationId xmlns:a16="http://schemas.microsoft.com/office/drawing/2014/main" id="{33BFC29A-8593-A670-A123-EA9DFDF79C7B}"/>
                  </a:ext>
                </a:extLst>
              </p:cNvPr>
              <p:cNvSpPr/>
              <p:nvPr/>
            </p:nvSpPr>
            <p:spPr>
              <a:xfrm>
                <a:off x="4619505" y="4249420"/>
                <a:ext cx="2220881" cy="622300"/>
              </a:xfrm>
              <a:prstGeom prst="roundRect">
                <a:avLst>
                  <a:gd name="adj" fmla="val 12437"/>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270000" rIns="0" numCol="2" rtlCol="0" anchor="ctr"/>
              <a:lstStyle/>
              <a:p>
                <a:r>
                  <a:rPr lang="pt-BR" sz="800" b="1">
                    <a:solidFill>
                      <a:srgbClr val="243782"/>
                    </a:solidFill>
                  </a:rPr>
                  <a:t>FIASA</a:t>
                </a:r>
              </a:p>
              <a:p>
                <a:r>
                  <a:rPr lang="pt-BR" sz="800" b="1">
                    <a:solidFill>
                      <a:srgbClr val="243782"/>
                    </a:solidFill>
                  </a:rPr>
                  <a:t>FIAPE</a:t>
                </a:r>
              </a:p>
              <a:p>
                <a:r>
                  <a:rPr lang="pt-BR" sz="800" b="1">
                    <a:solidFill>
                      <a:srgbClr val="243782"/>
                    </a:solidFill>
                  </a:rPr>
                  <a:t>FAASA</a:t>
                </a:r>
              </a:p>
              <a:p>
                <a:r>
                  <a:rPr lang="pt-BR" sz="800" b="1">
                    <a:solidFill>
                      <a:srgbClr val="243782"/>
                    </a:solidFill>
                  </a:rPr>
                  <a:t>PALOMAR</a:t>
                </a:r>
              </a:p>
              <a:p>
                <a:r>
                  <a:rPr lang="pt-BR" sz="800" b="1">
                    <a:solidFill>
                      <a:srgbClr val="243782"/>
                    </a:solidFill>
                  </a:rPr>
                  <a:t>PORTO REAL</a:t>
                </a:r>
              </a:p>
              <a:p>
                <a:r>
                  <a:rPr lang="pt-BR" sz="800" b="1">
                    <a:solidFill>
                      <a:srgbClr val="243782"/>
                    </a:solidFill>
                  </a:rPr>
                  <a:t>POWERTRAIN</a:t>
                </a:r>
              </a:p>
            </p:txBody>
          </p:sp>
          <p:sp>
            <p:nvSpPr>
              <p:cNvPr id="33" name="Elipse 32">
                <a:extLst>
                  <a:ext uri="{FF2B5EF4-FFF2-40B4-BE49-F238E27FC236}">
                    <a16:creationId xmlns:a16="http://schemas.microsoft.com/office/drawing/2014/main" id="{90232726-3DDC-6E58-7EBB-792224DC0B09}"/>
                  </a:ext>
                </a:extLst>
              </p:cNvPr>
              <p:cNvSpPr/>
              <p:nvPr/>
            </p:nvSpPr>
            <p:spPr>
              <a:xfrm>
                <a:off x="4757737" y="4405630"/>
                <a:ext cx="68580" cy="68580"/>
              </a:xfrm>
              <a:prstGeom prst="ellipse">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Elipse 33">
                <a:extLst>
                  <a:ext uri="{FF2B5EF4-FFF2-40B4-BE49-F238E27FC236}">
                    <a16:creationId xmlns:a16="http://schemas.microsoft.com/office/drawing/2014/main" id="{228FCC7A-A3F3-D48C-13F3-307BE8168AF2}"/>
                  </a:ext>
                </a:extLst>
              </p:cNvPr>
              <p:cNvSpPr/>
              <p:nvPr/>
            </p:nvSpPr>
            <p:spPr>
              <a:xfrm>
                <a:off x="4757737" y="4526446"/>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Elipse 34">
                <a:extLst>
                  <a:ext uri="{FF2B5EF4-FFF2-40B4-BE49-F238E27FC236}">
                    <a16:creationId xmlns:a16="http://schemas.microsoft.com/office/drawing/2014/main" id="{FBEE48CB-3B5D-E811-C455-30ECF8D5041B}"/>
                  </a:ext>
                </a:extLst>
              </p:cNvPr>
              <p:cNvSpPr/>
              <p:nvPr/>
            </p:nvSpPr>
            <p:spPr>
              <a:xfrm>
                <a:off x="4757737" y="4647262"/>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6" name="Elipse 35">
                <a:extLst>
                  <a:ext uri="{FF2B5EF4-FFF2-40B4-BE49-F238E27FC236}">
                    <a16:creationId xmlns:a16="http://schemas.microsoft.com/office/drawing/2014/main" id="{8BD844C6-C4AA-B04C-7C86-562FC190C5DC}"/>
                  </a:ext>
                </a:extLst>
              </p:cNvPr>
              <p:cNvSpPr/>
              <p:nvPr/>
            </p:nvSpPr>
            <p:spPr>
              <a:xfrm>
                <a:off x="5736907" y="4405630"/>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7" name="Elipse 36">
                <a:extLst>
                  <a:ext uri="{FF2B5EF4-FFF2-40B4-BE49-F238E27FC236}">
                    <a16:creationId xmlns:a16="http://schemas.microsoft.com/office/drawing/2014/main" id="{1BDF4FAA-DA60-EF56-9196-2814233334A0}"/>
                  </a:ext>
                </a:extLst>
              </p:cNvPr>
              <p:cNvSpPr/>
              <p:nvPr/>
            </p:nvSpPr>
            <p:spPr>
              <a:xfrm>
                <a:off x="5736907" y="4526446"/>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8" name="Elipse 37">
                <a:extLst>
                  <a:ext uri="{FF2B5EF4-FFF2-40B4-BE49-F238E27FC236}">
                    <a16:creationId xmlns:a16="http://schemas.microsoft.com/office/drawing/2014/main" id="{0031D0C7-C416-683D-785C-F681A510E3DC}"/>
                  </a:ext>
                </a:extLst>
              </p:cNvPr>
              <p:cNvSpPr/>
              <p:nvPr/>
            </p:nvSpPr>
            <p:spPr>
              <a:xfrm>
                <a:off x="5736907" y="4647262"/>
                <a:ext cx="68580" cy="68580"/>
              </a:xfrm>
              <a:prstGeom prst="ellipse">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6" name="Retângulo: Cantos Arredondados 45">
                <a:extLst>
                  <a:ext uri="{FF2B5EF4-FFF2-40B4-BE49-F238E27FC236}">
                    <a16:creationId xmlns:a16="http://schemas.microsoft.com/office/drawing/2014/main" id="{E281C151-BE1D-7819-20DB-9F8A1F866893}"/>
                  </a:ext>
                </a:extLst>
              </p:cNvPr>
              <p:cNvSpPr/>
              <p:nvPr/>
            </p:nvSpPr>
            <p:spPr>
              <a:xfrm>
                <a:off x="1459230" y="3288096"/>
                <a:ext cx="3049668"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Summary Action Plan</a:t>
                </a:r>
              </a:p>
            </p:txBody>
          </p:sp>
          <p:sp>
            <p:nvSpPr>
              <p:cNvPr id="47" name="Retângulo: Cantos Arredondados 46">
                <a:extLst>
                  <a:ext uri="{FF2B5EF4-FFF2-40B4-BE49-F238E27FC236}">
                    <a16:creationId xmlns:a16="http://schemas.microsoft.com/office/drawing/2014/main" id="{C085E7E7-7021-C1F8-B66C-D1371D9F242F}"/>
                  </a:ext>
                </a:extLst>
              </p:cNvPr>
              <p:cNvSpPr/>
              <p:nvPr/>
            </p:nvSpPr>
            <p:spPr>
              <a:xfrm>
                <a:off x="1464527" y="3468096"/>
                <a:ext cx="3050904" cy="1406800"/>
              </a:xfrm>
              <a:prstGeom prst="roundRect">
                <a:avLst>
                  <a:gd name="adj" fmla="val 5776"/>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1000" dirty="0">
                    <a:solidFill>
                      <a:srgbClr val="243782"/>
                    </a:solidFill>
                  </a:rPr>
                  <a:t>Short </a:t>
                </a:r>
                <a:r>
                  <a:rPr lang="pt-BR" sz="1000" dirty="0" err="1">
                    <a:solidFill>
                      <a:srgbClr val="243782"/>
                    </a:solidFill>
                  </a:rPr>
                  <a:t>description</a:t>
                </a:r>
                <a:r>
                  <a:rPr lang="pt-BR" sz="1000" dirty="0">
                    <a:solidFill>
                      <a:srgbClr val="243782"/>
                    </a:solidFill>
                  </a:rPr>
                  <a:t> (in </a:t>
                </a:r>
                <a:r>
                  <a:rPr lang="pt-BR" sz="1000" dirty="0" err="1">
                    <a:solidFill>
                      <a:srgbClr val="243782"/>
                    </a:solidFill>
                  </a:rPr>
                  <a:t>English</a:t>
                </a:r>
                <a:r>
                  <a:rPr lang="pt-BR" sz="1000" dirty="0">
                    <a:solidFill>
                      <a:srgbClr val="243782"/>
                    </a:solidFill>
                  </a:rPr>
                  <a:t>)</a:t>
                </a:r>
              </a:p>
            </p:txBody>
          </p:sp>
          <p:sp>
            <p:nvSpPr>
              <p:cNvPr id="48" name="Retângulo: Cantos Arredondados 47">
                <a:extLst>
                  <a:ext uri="{FF2B5EF4-FFF2-40B4-BE49-F238E27FC236}">
                    <a16:creationId xmlns:a16="http://schemas.microsoft.com/office/drawing/2014/main" id="{BD568F73-51FA-0E37-FCC0-E79B3D0AE126}"/>
                  </a:ext>
                </a:extLst>
              </p:cNvPr>
              <p:cNvSpPr/>
              <p:nvPr/>
            </p:nvSpPr>
            <p:spPr>
              <a:xfrm>
                <a:off x="100965" y="3290185"/>
                <a:ext cx="1352081"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Lead Time (weeks)</a:t>
                </a:r>
              </a:p>
            </p:txBody>
          </p:sp>
          <p:sp>
            <p:nvSpPr>
              <p:cNvPr id="49" name="Retângulo: Cantos Arredondados 48">
                <a:extLst>
                  <a:ext uri="{FF2B5EF4-FFF2-40B4-BE49-F238E27FC236}">
                    <a16:creationId xmlns:a16="http://schemas.microsoft.com/office/drawing/2014/main" id="{3B80A5A2-0BE5-E84E-909E-1F08CEAB38CA}"/>
                  </a:ext>
                </a:extLst>
              </p:cNvPr>
              <p:cNvSpPr/>
              <p:nvPr/>
            </p:nvSpPr>
            <p:spPr>
              <a:xfrm>
                <a:off x="96630" y="3479761"/>
                <a:ext cx="1360463" cy="324686"/>
              </a:xfrm>
              <a:prstGeom prst="roundRect">
                <a:avLst>
                  <a:gd name="adj" fmla="val 11026"/>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1000">
                    <a:solidFill>
                      <a:srgbClr val="243782"/>
                    </a:solidFill>
                  </a:rPr>
                  <a:t>XX</a:t>
                </a:r>
              </a:p>
            </p:txBody>
          </p:sp>
          <p:sp>
            <p:nvSpPr>
              <p:cNvPr id="50" name="Retângulo: Cantos Arredondados 49">
                <a:extLst>
                  <a:ext uri="{FF2B5EF4-FFF2-40B4-BE49-F238E27FC236}">
                    <a16:creationId xmlns:a16="http://schemas.microsoft.com/office/drawing/2014/main" id="{A4685997-6A61-3DFA-3EF6-B6F7C8B0FE7A}"/>
                  </a:ext>
                </a:extLst>
              </p:cNvPr>
              <p:cNvSpPr/>
              <p:nvPr/>
            </p:nvSpPr>
            <p:spPr>
              <a:xfrm>
                <a:off x="104685" y="3814060"/>
                <a:ext cx="1352081"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Schedule Activities</a:t>
                </a:r>
              </a:p>
            </p:txBody>
          </p:sp>
          <p:sp>
            <p:nvSpPr>
              <p:cNvPr id="51" name="Retângulo: Cantos Arredondados 50">
                <a:extLst>
                  <a:ext uri="{FF2B5EF4-FFF2-40B4-BE49-F238E27FC236}">
                    <a16:creationId xmlns:a16="http://schemas.microsoft.com/office/drawing/2014/main" id="{A43BC7A8-E0A3-9B23-4DAE-02249F436F3B}"/>
                  </a:ext>
                </a:extLst>
              </p:cNvPr>
              <p:cNvSpPr/>
              <p:nvPr/>
            </p:nvSpPr>
            <p:spPr>
              <a:xfrm>
                <a:off x="100350" y="4003636"/>
                <a:ext cx="1360463" cy="324686"/>
              </a:xfrm>
              <a:prstGeom prst="roundRect">
                <a:avLst>
                  <a:gd name="adj" fmla="val 11026"/>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1000">
                    <a:solidFill>
                      <a:srgbClr val="243782"/>
                    </a:solidFill>
                  </a:rPr>
                  <a:t>Link</a:t>
                </a:r>
              </a:p>
            </p:txBody>
          </p:sp>
          <p:sp>
            <p:nvSpPr>
              <p:cNvPr id="52" name="Retângulo: Cantos Arredondados 51">
                <a:extLst>
                  <a:ext uri="{FF2B5EF4-FFF2-40B4-BE49-F238E27FC236}">
                    <a16:creationId xmlns:a16="http://schemas.microsoft.com/office/drawing/2014/main" id="{0455AC7C-591E-084B-86DE-7D33AAF3EAF8}"/>
                  </a:ext>
                </a:extLst>
              </p:cNvPr>
              <p:cNvSpPr/>
              <p:nvPr/>
            </p:nvSpPr>
            <p:spPr>
              <a:xfrm>
                <a:off x="100971" y="4340026"/>
                <a:ext cx="1352081"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Questions</a:t>
                </a:r>
              </a:p>
            </p:txBody>
          </p:sp>
          <p:sp>
            <p:nvSpPr>
              <p:cNvPr id="53" name="Retângulo: Cantos Arredondados 52">
                <a:extLst>
                  <a:ext uri="{FF2B5EF4-FFF2-40B4-BE49-F238E27FC236}">
                    <a16:creationId xmlns:a16="http://schemas.microsoft.com/office/drawing/2014/main" id="{8C93AF4C-A0D5-4EC4-AA10-250BB91D67B7}"/>
                  </a:ext>
                </a:extLst>
              </p:cNvPr>
              <p:cNvSpPr/>
              <p:nvPr/>
            </p:nvSpPr>
            <p:spPr>
              <a:xfrm>
                <a:off x="96636" y="4531507"/>
                <a:ext cx="1360463" cy="342000"/>
              </a:xfrm>
              <a:prstGeom prst="roundRect">
                <a:avLst>
                  <a:gd name="adj" fmla="val 11026"/>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1000" dirty="0">
                    <a:solidFill>
                      <a:srgbClr val="243782"/>
                    </a:solidFill>
                  </a:rPr>
                  <a:t>Link</a:t>
                </a:r>
              </a:p>
            </p:txBody>
          </p:sp>
          <p:pic>
            <p:nvPicPr>
              <p:cNvPr id="54" name="Google Shape;344;p37">
                <a:hlinkClick r:id="rId10" action="ppaction://hlinksldjump" tooltip="Return"/>
                <a:extLst>
                  <a:ext uri="{FF2B5EF4-FFF2-40B4-BE49-F238E27FC236}">
                    <a16:creationId xmlns:a16="http://schemas.microsoft.com/office/drawing/2014/main" id="{A5B7D2A2-AEBE-F13F-3500-91087F6E55E8}"/>
                  </a:ext>
                </a:extLst>
              </p:cNvPr>
              <p:cNvPicPr preferRelativeResize="0"/>
              <p:nvPr/>
            </p:nvPicPr>
            <p:blipFill>
              <a:blip r:embed="rId8">
                <a:alphaModFix/>
                <a:duotone>
                  <a:schemeClr val="accent3">
                    <a:shade val="45000"/>
                    <a:satMod val="135000"/>
                  </a:schemeClr>
                  <a:prstClr val="white"/>
                </a:duotone>
                <a:extLst>
                  <a:ext uri="{BEBA8EAE-BF5A-486C-A8C5-ECC9F3942E4B}">
                    <a14:imgProps xmlns:a14="http://schemas.microsoft.com/office/drawing/2010/main">
                      <a14:imgLayer r:embed="rId9">
                        <a14:imgEffect>
                          <a14:artisticCrisscrossEtching/>
                        </a14:imgEffect>
                        <a14:imgEffect>
                          <a14:saturation sat="0"/>
                        </a14:imgEffect>
                      </a14:imgLayer>
                    </a14:imgProps>
                  </a:ext>
                </a:extLst>
              </a:blip>
              <a:stretch>
                <a:fillRect/>
              </a:stretch>
            </p:blipFill>
            <p:spPr>
              <a:xfrm rot="10800000">
                <a:off x="1275059" y="4045792"/>
                <a:ext cx="144000" cy="144000"/>
              </a:xfrm>
              <a:prstGeom prst="rect">
                <a:avLst/>
              </a:prstGeom>
              <a:noFill/>
              <a:ln>
                <a:noFill/>
              </a:ln>
            </p:spPr>
          </p:pic>
          <p:pic>
            <p:nvPicPr>
              <p:cNvPr id="55" name="Google Shape;344;p37">
                <a:hlinkClick r:id="rId11" action="ppaction://hlinksldjump" tooltip="Return"/>
                <a:extLst>
                  <a:ext uri="{FF2B5EF4-FFF2-40B4-BE49-F238E27FC236}">
                    <a16:creationId xmlns:a16="http://schemas.microsoft.com/office/drawing/2014/main" id="{55A5FD75-4BF6-E76C-99D9-EE6EC92E243E}"/>
                  </a:ext>
                </a:extLst>
              </p:cNvPr>
              <p:cNvPicPr preferRelativeResize="0"/>
              <p:nvPr/>
            </p:nvPicPr>
            <p:blipFill>
              <a:blip r:embed="rId8">
                <a:alphaModFix/>
                <a:duotone>
                  <a:schemeClr val="accent3">
                    <a:shade val="45000"/>
                    <a:satMod val="135000"/>
                  </a:schemeClr>
                  <a:prstClr val="white"/>
                </a:duotone>
                <a:extLst>
                  <a:ext uri="{BEBA8EAE-BF5A-486C-A8C5-ECC9F3942E4B}">
                    <a14:imgProps xmlns:a14="http://schemas.microsoft.com/office/drawing/2010/main">
                      <a14:imgLayer r:embed="rId9">
                        <a14:imgEffect>
                          <a14:artisticCrisscrossEtching/>
                        </a14:imgEffect>
                        <a14:imgEffect>
                          <a14:saturation sat="0"/>
                        </a14:imgEffect>
                      </a14:imgLayer>
                    </a14:imgProps>
                  </a:ext>
                </a:extLst>
              </a:blip>
              <a:stretch>
                <a:fillRect/>
              </a:stretch>
            </p:blipFill>
            <p:spPr>
              <a:xfrm rot="10800000">
                <a:off x="1271249" y="4571572"/>
                <a:ext cx="144000" cy="144000"/>
              </a:xfrm>
              <a:prstGeom prst="rect">
                <a:avLst/>
              </a:prstGeom>
              <a:noFill/>
              <a:ln>
                <a:noFill/>
              </a:ln>
            </p:spPr>
          </p:pic>
        </p:grpSp>
      </p:grpSp>
      <p:pic>
        <p:nvPicPr>
          <p:cNvPr id="65" name="Google Shape;344;p37">
            <a:hlinkClick r:id="rId12" action="ppaction://hlinksldjump" tooltip="Return"/>
            <a:extLst>
              <a:ext uri="{FF2B5EF4-FFF2-40B4-BE49-F238E27FC236}">
                <a16:creationId xmlns:a16="http://schemas.microsoft.com/office/drawing/2014/main" id="{BE0653B4-C948-DA1C-6150-D77D1ADA18DB}"/>
              </a:ext>
            </a:extLst>
          </p:cNvPr>
          <p:cNvPicPr preferRelativeResize="0"/>
          <p:nvPr/>
        </p:nvPicPr>
        <p:blipFill>
          <a:blip r:embed="rId8">
            <a:alphaModFix/>
            <a:duotone>
              <a:schemeClr val="accent3">
                <a:shade val="45000"/>
                <a:satMod val="135000"/>
              </a:schemeClr>
              <a:prstClr val="white"/>
            </a:duotone>
            <a:extLst>
              <a:ext uri="{BEBA8EAE-BF5A-486C-A8C5-ECC9F3942E4B}">
                <a14:imgProps xmlns:a14="http://schemas.microsoft.com/office/drawing/2010/main">
                  <a14:imgLayer r:embed="rId9">
                    <a14:imgEffect>
                      <a14:artisticCrisscrossEtching/>
                    </a14:imgEffect>
                    <a14:imgEffect>
                      <a14:saturation sat="0"/>
                    </a14:imgEffect>
                  </a14:imgLayer>
                </a14:imgProps>
              </a:ext>
            </a:extLst>
          </a:blip>
          <a:stretch>
            <a:fillRect/>
          </a:stretch>
        </p:blipFill>
        <p:spPr>
          <a:xfrm rot="10800000">
            <a:off x="4313671" y="1226374"/>
            <a:ext cx="144000" cy="144000"/>
          </a:xfrm>
          <a:prstGeom prst="rect">
            <a:avLst/>
          </a:prstGeom>
          <a:noFill/>
          <a:ln>
            <a:noFill/>
          </a:ln>
        </p:spPr>
      </p:pic>
      <p:pic>
        <p:nvPicPr>
          <p:cNvPr id="66" name="Google Shape;344;p37">
            <a:hlinkClick r:id="rId12" action="ppaction://hlinksldjump" tooltip="Return"/>
            <a:extLst>
              <a:ext uri="{FF2B5EF4-FFF2-40B4-BE49-F238E27FC236}">
                <a16:creationId xmlns:a16="http://schemas.microsoft.com/office/drawing/2014/main" id="{C18D776C-A77A-F08B-56ED-0E8480620EE2}"/>
              </a:ext>
            </a:extLst>
          </p:cNvPr>
          <p:cNvPicPr preferRelativeResize="0"/>
          <p:nvPr/>
        </p:nvPicPr>
        <p:blipFill>
          <a:blip r:embed="rId8">
            <a:alphaModFix/>
            <a:duotone>
              <a:schemeClr val="accent3">
                <a:shade val="45000"/>
                <a:satMod val="135000"/>
              </a:schemeClr>
              <a:prstClr val="white"/>
            </a:duotone>
            <a:extLst>
              <a:ext uri="{BEBA8EAE-BF5A-486C-A8C5-ECC9F3942E4B}">
                <a14:imgProps xmlns:a14="http://schemas.microsoft.com/office/drawing/2010/main">
                  <a14:imgLayer r:embed="rId9">
                    <a14:imgEffect>
                      <a14:artisticCrisscrossEtching/>
                    </a14:imgEffect>
                    <a14:imgEffect>
                      <a14:saturation sat="0"/>
                    </a14:imgEffect>
                  </a14:imgLayer>
                </a14:imgProps>
              </a:ext>
            </a:extLst>
          </a:blip>
          <a:stretch>
            <a:fillRect/>
          </a:stretch>
        </p:blipFill>
        <p:spPr>
          <a:xfrm rot="10800000">
            <a:off x="8844993" y="1228750"/>
            <a:ext cx="144000" cy="144000"/>
          </a:xfrm>
          <a:prstGeom prst="rect">
            <a:avLst/>
          </a:prstGeom>
          <a:noFill/>
          <a:ln>
            <a:noFill/>
          </a:ln>
        </p:spPr>
      </p:pic>
      <p:pic>
        <p:nvPicPr>
          <p:cNvPr id="67" name="Google Shape;344;p37">
            <a:hlinkClick r:id="rId13" action="ppaction://hlinksldjump" tooltip="Return"/>
            <a:extLst>
              <a:ext uri="{FF2B5EF4-FFF2-40B4-BE49-F238E27FC236}">
                <a16:creationId xmlns:a16="http://schemas.microsoft.com/office/drawing/2014/main" id="{BDA31992-44FC-310C-2BE6-6551740DFB56}"/>
              </a:ext>
            </a:extLst>
          </p:cNvPr>
          <p:cNvPicPr preferRelativeResize="0"/>
          <p:nvPr/>
        </p:nvPicPr>
        <p:blipFill>
          <a:blip r:embed="rId8">
            <a:alphaModFix/>
            <a:duotone>
              <a:schemeClr val="accent3">
                <a:shade val="45000"/>
                <a:satMod val="135000"/>
              </a:schemeClr>
              <a:prstClr val="white"/>
            </a:duotone>
            <a:extLst>
              <a:ext uri="{BEBA8EAE-BF5A-486C-A8C5-ECC9F3942E4B}">
                <a14:imgProps xmlns:a14="http://schemas.microsoft.com/office/drawing/2010/main">
                  <a14:imgLayer r:embed="rId9">
                    <a14:imgEffect>
                      <a14:artisticCrisscrossEtching/>
                    </a14:imgEffect>
                    <a14:imgEffect>
                      <a14:saturation sat="0"/>
                    </a14:imgEffect>
                  </a14:imgLayer>
                </a14:imgProps>
              </a:ext>
            </a:extLst>
          </a:blip>
          <a:stretch>
            <a:fillRect/>
          </a:stretch>
        </p:blipFill>
        <p:spPr>
          <a:xfrm rot="10800000">
            <a:off x="8847487" y="2809912"/>
            <a:ext cx="144000" cy="144000"/>
          </a:xfrm>
          <a:prstGeom prst="rect">
            <a:avLst/>
          </a:prstGeom>
          <a:noFill/>
          <a:ln>
            <a:noFill/>
          </a:ln>
        </p:spPr>
      </p:pic>
      <p:pic>
        <p:nvPicPr>
          <p:cNvPr id="68" name="Google Shape;344;p37">
            <a:hlinkClick r:id="rId14" action="ppaction://hlinksldjump" tooltip="Return"/>
            <a:extLst>
              <a:ext uri="{FF2B5EF4-FFF2-40B4-BE49-F238E27FC236}">
                <a16:creationId xmlns:a16="http://schemas.microsoft.com/office/drawing/2014/main" id="{0DAB82B5-32A3-7AE6-7395-1922C9377549}"/>
              </a:ext>
            </a:extLst>
          </p:cNvPr>
          <p:cNvPicPr preferRelativeResize="0"/>
          <p:nvPr/>
        </p:nvPicPr>
        <p:blipFill>
          <a:blip r:embed="rId8">
            <a:alphaModFix/>
            <a:duotone>
              <a:schemeClr val="accent3">
                <a:shade val="45000"/>
                <a:satMod val="135000"/>
              </a:schemeClr>
              <a:prstClr val="white"/>
            </a:duotone>
            <a:extLst>
              <a:ext uri="{BEBA8EAE-BF5A-486C-A8C5-ECC9F3942E4B}">
                <a14:imgProps xmlns:a14="http://schemas.microsoft.com/office/drawing/2010/main">
                  <a14:imgLayer r:embed="rId9">
                    <a14:imgEffect>
                      <a14:artisticCrisscrossEtching/>
                    </a14:imgEffect>
                    <a14:imgEffect>
                      <a14:saturation sat="0"/>
                    </a14:imgEffect>
                  </a14:imgLayer>
                </a14:imgProps>
              </a:ext>
            </a:extLst>
          </a:blip>
          <a:stretch>
            <a:fillRect/>
          </a:stretch>
        </p:blipFill>
        <p:spPr>
          <a:xfrm rot="10800000">
            <a:off x="8842721" y="4291059"/>
            <a:ext cx="144000" cy="144000"/>
          </a:xfrm>
          <a:prstGeom prst="rect">
            <a:avLst/>
          </a:prstGeom>
          <a:noFill/>
          <a:ln>
            <a:noFill/>
          </a:ln>
        </p:spPr>
      </p:pic>
      <p:pic>
        <p:nvPicPr>
          <p:cNvPr id="69" name="Google Shape;344;p37">
            <a:hlinkClick r:id="rId15" action="ppaction://hlinksldjump" tooltip="Return"/>
            <a:extLst>
              <a:ext uri="{FF2B5EF4-FFF2-40B4-BE49-F238E27FC236}">
                <a16:creationId xmlns:a16="http://schemas.microsoft.com/office/drawing/2014/main" id="{E15CCAF4-E1E4-6662-612E-E4878584A9DA}"/>
              </a:ext>
            </a:extLst>
          </p:cNvPr>
          <p:cNvPicPr preferRelativeResize="0"/>
          <p:nvPr/>
        </p:nvPicPr>
        <p:blipFill>
          <a:blip r:embed="rId8">
            <a:alphaModFix/>
            <a:duotone>
              <a:schemeClr val="accent3">
                <a:shade val="45000"/>
                <a:satMod val="135000"/>
              </a:schemeClr>
              <a:prstClr val="white"/>
            </a:duotone>
            <a:extLst>
              <a:ext uri="{BEBA8EAE-BF5A-486C-A8C5-ECC9F3942E4B}">
                <a14:imgProps xmlns:a14="http://schemas.microsoft.com/office/drawing/2010/main">
                  <a14:imgLayer r:embed="rId9">
                    <a14:imgEffect>
                      <a14:artisticCrisscrossEtching/>
                    </a14:imgEffect>
                    <a14:imgEffect>
                      <a14:saturation sat="0"/>
                    </a14:imgEffect>
                  </a14:imgLayer>
                </a14:imgProps>
              </a:ext>
            </a:extLst>
          </a:blip>
          <a:stretch>
            <a:fillRect/>
          </a:stretch>
        </p:blipFill>
        <p:spPr>
          <a:xfrm rot="10800000">
            <a:off x="6651955" y="3529059"/>
            <a:ext cx="144000" cy="144000"/>
          </a:xfrm>
          <a:prstGeom prst="rect">
            <a:avLst/>
          </a:prstGeom>
          <a:noFill/>
          <a:ln>
            <a:noFill/>
          </a:ln>
        </p:spPr>
      </p:pic>
      <p:pic>
        <p:nvPicPr>
          <p:cNvPr id="16" name="Google Shape;344;p37">
            <a:hlinkClick r:id="rId15" action="ppaction://hlinksldjump" tooltip="Return"/>
            <a:extLst>
              <a:ext uri="{FF2B5EF4-FFF2-40B4-BE49-F238E27FC236}">
                <a16:creationId xmlns:a16="http://schemas.microsoft.com/office/drawing/2014/main" id="{0DFFB089-0800-9930-58B3-2FE1A2471311}"/>
              </a:ext>
            </a:extLst>
          </p:cNvPr>
          <p:cNvPicPr preferRelativeResize="0"/>
          <p:nvPr/>
        </p:nvPicPr>
        <p:blipFill>
          <a:blip r:embed="rId16">
            <a:alphaModFix/>
            <a:duotone>
              <a:prstClr val="black"/>
              <a:srgbClr val="FFFF00">
                <a:tint val="45000"/>
                <a:satMod val="400000"/>
              </a:srgbClr>
            </a:duotone>
            <a:extLst>
              <a:ext uri="{BEBA8EAE-BF5A-486C-A8C5-ECC9F3942E4B}">
                <a14:imgProps xmlns:a14="http://schemas.microsoft.com/office/drawing/2010/main">
                  <a14:imgLayer r:embed="rId9">
                    <a14:imgEffect>
                      <a14:artisticPhotocopy/>
                    </a14:imgEffect>
                  </a14:imgLayer>
                </a14:imgProps>
              </a:ext>
            </a:extLst>
          </a:blip>
          <a:stretch>
            <a:fillRect/>
          </a:stretch>
        </p:blipFill>
        <p:spPr>
          <a:xfrm rot="10800000">
            <a:off x="4321106" y="2108282"/>
            <a:ext cx="144000" cy="144000"/>
          </a:xfrm>
          <a:prstGeom prst="rect">
            <a:avLst/>
          </a:prstGeom>
          <a:noFill/>
          <a:ln>
            <a:noFill/>
          </a:ln>
        </p:spPr>
      </p:pic>
      <p:pic>
        <p:nvPicPr>
          <p:cNvPr id="56" name="Google Shape;344;p37">
            <a:hlinkClick r:id="rId15" action="ppaction://hlinksldjump" tooltip="Return"/>
            <a:extLst>
              <a:ext uri="{FF2B5EF4-FFF2-40B4-BE49-F238E27FC236}">
                <a16:creationId xmlns:a16="http://schemas.microsoft.com/office/drawing/2014/main" id="{6CC33578-CB46-5891-B91E-A34A1776E9F9}"/>
              </a:ext>
            </a:extLst>
          </p:cNvPr>
          <p:cNvPicPr preferRelativeResize="0"/>
          <p:nvPr/>
        </p:nvPicPr>
        <p:blipFill>
          <a:blip r:embed="rId16">
            <a:duotone>
              <a:prstClr val="black"/>
              <a:srgbClr val="FFFF00">
                <a:tint val="45000"/>
                <a:satMod val="400000"/>
              </a:srgbClr>
            </a:duotone>
            <a:alphaModFix/>
            <a:extLst>
              <a:ext uri="{BEBA8EAE-BF5A-486C-A8C5-ECC9F3942E4B}">
                <a14:imgProps xmlns:a14="http://schemas.microsoft.com/office/drawing/2010/main">
                  <a14:imgLayer r:embed="rId9">
                    <a14:imgEffect>
                      <a14:artisticPhotocopy/>
                    </a14:imgEffect>
                  </a14:imgLayer>
                </a14:imgProps>
              </a:ext>
            </a:extLst>
          </a:blip>
          <a:stretch>
            <a:fillRect/>
          </a:stretch>
        </p:blipFill>
        <p:spPr>
          <a:xfrm rot="10800000">
            <a:off x="8859627" y="2112002"/>
            <a:ext cx="144000" cy="144000"/>
          </a:xfrm>
          <a:prstGeom prst="rect">
            <a:avLst/>
          </a:prstGeom>
          <a:noFill/>
          <a:ln>
            <a:noFill/>
          </a:ln>
        </p:spPr>
      </p:pic>
      <p:pic>
        <p:nvPicPr>
          <p:cNvPr id="70" name="Imagem 69"/>
          <p:cNvPicPr>
            <a:picLocks noChangeAspect="1"/>
          </p:cNvPicPr>
          <p:nvPr/>
        </p:nvPicPr>
        <p:blipFill>
          <a:blip r:embed="rId17"/>
          <a:stretch>
            <a:fillRect/>
          </a:stretch>
        </p:blipFill>
        <p:spPr>
          <a:xfrm>
            <a:off x="5015500" y="2803590"/>
            <a:ext cx="834923" cy="432000"/>
          </a:xfrm>
          <a:prstGeom prst="rect">
            <a:avLst/>
          </a:prstGeom>
        </p:spPr>
      </p:pic>
      <p:pic>
        <p:nvPicPr>
          <p:cNvPr id="71" name="Imagem 70"/>
          <p:cNvPicPr>
            <a:picLocks noChangeAspect="1"/>
          </p:cNvPicPr>
          <p:nvPr/>
        </p:nvPicPr>
        <p:blipFill>
          <a:blip r:embed="rId18">
            <a:clrChange>
              <a:clrFrom>
                <a:srgbClr val="FFFFFF"/>
              </a:clrFrom>
              <a:clrTo>
                <a:srgbClr val="FFFFFF">
                  <a:alpha val="0"/>
                </a:srgbClr>
              </a:clrTo>
            </a:clrChange>
          </a:blip>
          <a:stretch>
            <a:fillRect/>
          </a:stretch>
        </p:blipFill>
        <p:spPr>
          <a:xfrm>
            <a:off x="5905645" y="2835568"/>
            <a:ext cx="592237" cy="384548"/>
          </a:xfrm>
          <a:prstGeom prst="rect">
            <a:avLst/>
          </a:prstGeom>
        </p:spPr>
      </p:pic>
      <p:pic>
        <p:nvPicPr>
          <p:cNvPr id="72" name="Imagem 71"/>
          <p:cNvPicPr>
            <a:picLocks noChangeAspect="1"/>
          </p:cNvPicPr>
          <p:nvPr/>
        </p:nvPicPr>
        <p:blipFill>
          <a:blip r:embed="rId19" cstate="email">
            <a:extLst>
              <a:ext uri="{28A0092B-C50C-407E-A947-70E740481C1C}">
                <a14:useLocalDpi xmlns:a14="http://schemas.microsoft.com/office/drawing/2010/main"/>
              </a:ext>
            </a:extLst>
          </a:blip>
          <a:srcRect/>
          <a:stretch>
            <a:fillRect/>
          </a:stretch>
        </p:blipFill>
        <p:spPr bwMode="auto">
          <a:xfrm>
            <a:off x="7201868" y="2916904"/>
            <a:ext cx="639986" cy="24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Imagem 76"/>
          <p:cNvPicPr>
            <a:picLocks noChangeAspect="1"/>
          </p:cNvPicPr>
          <p:nvPr/>
        </p:nvPicPr>
        <p:blipFill>
          <a:blip r:embed="rId20" cstate="screen">
            <a:extLst>
              <a:ext uri="{28A0092B-C50C-407E-A947-70E740481C1C}">
                <a14:useLocalDpi xmlns:a14="http://schemas.microsoft.com/office/drawing/2010/main"/>
              </a:ext>
            </a:extLst>
          </a:blip>
          <a:srcRect/>
          <a:stretch>
            <a:fillRect/>
          </a:stretch>
        </p:blipFill>
        <p:spPr bwMode="auto">
          <a:xfrm>
            <a:off x="8084539" y="3684513"/>
            <a:ext cx="508790" cy="242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8" name="Imagem 77"/>
          <p:cNvPicPr>
            <a:picLocks noChangeAspect="1"/>
          </p:cNvPicPr>
          <p:nvPr/>
        </p:nvPicPr>
        <p:blipFill>
          <a:blip r:embed="rId21" cstate="email">
            <a:extLst>
              <a:ext uri="{28A0092B-C50C-407E-A947-70E740481C1C}">
                <a14:useLocalDpi xmlns:a14="http://schemas.microsoft.com/office/drawing/2010/main"/>
              </a:ext>
            </a:extLst>
          </a:blip>
          <a:srcRect/>
          <a:stretch>
            <a:fillRect/>
          </a:stretch>
        </p:blipFill>
        <p:spPr bwMode="auto">
          <a:xfrm>
            <a:off x="7937275" y="2934286"/>
            <a:ext cx="691587" cy="29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 name="Imagem 78"/>
          <p:cNvPicPr>
            <a:picLocks noChangeAspect="1"/>
          </p:cNvPicPr>
          <p:nvPr/>
        </p:nvPicPr>
        <p:blipFill>
          <a:blip r:embed="rId22" cstate="email">
            <a:extLst>
              <a:ext uri="{28A0092B-C50C-407E-A947-70E740481C1C}">
                <a14:useLocalDpi xmlns:a14="http://schemas.microsoft.com/office/drawing/2010/main"/>
              </a:ext>
            </a:extLst>
          </a:blip>
          <a:srcRect/>
          <a:stretch>
            <a:fillRect/>
          </a:stretch>
        </p:blipFill>
        <p:spPr bwMode="auto">
          <a:xfrm>
            <a:off x="7189032" y="3340482"/>
            <a:ext cx="559934" cy="253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0" name="Imagem 79"/>
          <p:cNvPicPr>
            <a:picLocks noChangeAspect="1"/>
          </p:cNvPicPr>
          <p:nvPr/>
        </p:nvPicPr>
        <p:blipFill>
          <a:blip r:embed="rId23" cstate="email">
            <a:extLst>
              <a:ext uri="{28A0092B-C50C-407E-A947-70E740481C1C}">
                <a14:useLocalDpi xmlns:a14="http://schemas.microsoft.com/office/drawing/2010/main"/>
              </a:ext>
            </a:extLst>
          </a:blip>
          <a:srcRect/>
          <a:stretch>
            <a:fillRect/>
          </a:stretch>
        </p:blipFill>
        <p:spPr bwMode="auto">
          <a:xfrm>
            <a:off x="7937275" y="3315591"/>
            <a:ext cx="607882" cy="274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 name="Imagem 80"/>
          <p:cNvPicPr>
            <a:picLocks noChangeAspect="1"/>
          </p:cNvPicPr>
          <p:nvPr/>
        </p:nvPicPr>
        <p:blipFill>
          <a:blip r:embed="rId24" cstate="email">
            <a:extLst>
              <a:ext uri="{28A0092B-C50C-407E-A947-70E740481C1C}">
                <a14:useLocalDpi xmlns:a14="http://schemas.microsoft.com/office/drawing/2010/main"/>
              </a:ext>
            </a:extLst>
          </a:blip>
          <a:srcRect/>
          <a:stretch>
            <a:fillRect/>
          </a:stretch>
        </p:blipFill>
        <p:spPr bwMode="auto">
          <a:xfrm>
            <a:off x="7244389" y="3658273"/>
            <a:ext cx="573167" cy="261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52383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E0EDBD3A-7C4D-89D0-C791-9348445C882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pt-BR" smtClean="0"/>
              <a:t>3</a:t>
            </a:fld>
            <a:endParaRPr lang="pt-BR" b="0"/>
          </a:p>
        </p:txBody>
      </p:sp>
      <p:sp>
        <p:nvSpPr>
          <p:cNvPr id="3" name="Título 2">
            <a:extLst>
              <a:ext uri="{FF2B5EF4-FFF2-40B4-BE49-F238E27FC236}">
                <a16:creationId xmlns:a16="http://schemas.microsoft.com/office/drawing/2014/main" id="{842F886C-72E9-E9B0-52C0-EE5A37F440C2}"/>
              </a:ext>
            </a:extLst>
          </p:cNvPr>
          <p:cNvSpPr>
            <a:spLocks noGrp="1"/>
          </p:cNvSpPr>
          <p:nvPr>
            <p:ph type="title"/>
          </p:nvPr>
        </p:nvSpPr>
        <p:spPr/>
        <p:txBody>
          <a:bodyPr/>
          <a:lstStyle/>
          <a:p>
            <a:r>
              <a:rPr lang="pt-BR"/>
              <a:t>Capacity Detail</a:t>
            </a:r>
          </a:p>
        </p:txBody>
      </p:sp>
      <p:sp>
        <p:nvSpPr>
          <p:cNvPr id="9" name="Retângulo: Cantos Arredondados 8">
            <a:extLst>
              <a:ext uri="{FF2B5EF4-FFF2-40B4-BE49-F238E27FC236}">
                <a16:creationId xmlns:a16="http://schemas.microsoft.com/office/drawing/2014/main" id="{2CBED7A6-B906-B01F-82EF-45B78FC3A458}"/>
              </a:ext>
            </a:extLst>
          </p:cNvPr>
          <p:cNvSpPr/>
          <p:nvPr/>
        </p:nvSpPr>
        <p:spPr>
          <a:xfrm>
            <a:off x="849086" y="653144"/>
            <a:ext cx="2162628"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r>
              <a:rPr lang="pt-BR" sz="800" b="1" dirty="0">
                <a:solidFill>
                  <a:srgbClr val="243782"/>
                </a:solidFill>
              </a:rPr>
              <a:t>PROMA BRASIL AUTOMOTIVA LTDA</a:t>
            </a:r>
          </a:p>
        </p:txBody>
      </p:sp>
      <p:sp>
        <p:nvSpPr>
          <p:cNvPr id="10" name="Retângulo: Cantos Arredondados 9">
            <a:extLst>
              <a:ext uri="{FF2B5EF4-FFF2-40B4-BE49-F238E27FC236}">
                <a16:creationId xmlns:a16="http://schemas.microsoft.com/office/drawing/2014/main" id="{C8B9ACEE-593D-1298-FA6A-6260192A5A95}"/>
              </a:ext>
            </a:extLst>
          </p:cNvPr>
          <p:cNvSpPr/>
          <p:nvPr/>
        </p:nvSpPr>
        <p:spPr>
          <a:xfrm>
            <a:off x="3873941" y="653144"/>
            <a:ext cx="1068174"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a:solidFill>
                  <a:srgbClr val="243782"/>
                </a:solidFill>
              </a:rPr>
              <a:t>800036904</a:t>
            </a:r>
          </a:p>
        </p:txBody>
      </p:sp>
      <p:sp>
        <p:nvSpPr>
          <p:cNvPr id="11" name="Retângulo: Cantos Arredondados 10">
            <a:extLst>
              <a:ext uri="{FF2B5EF4-FFF2-40B4-BE49-F238E27FC236}">
                <a16:creationId xmlns:a16="http://schemas.microsoft.com/office/drawing/2014/main" id="{A6478CFC-F951-A067-6D58-1B16C0E6AFF1}"/>
              </a:ext>
            </a:extLst>
          </p:cNvPr>
          <p:cNvSpPr/>
          <p:nvPr/>
        </p:nvSpPr>
        <p:spPr>
          <a:xfrm>
            <a:off x="5804342" y="653144"/>
            <a:ext cx="1363255"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a:solidFill>
                  <a:srgbClr val="243782"/>
                </a:solidFill>
              </a:rPr>
              <a:t>Juatuba-MG</a:t>
            </a:r>
          </a:p>
          <a:p>
            <a:pPr algn="ctr"/>
            <a:r>
              <a:rPr lang="pt-BR" sz="800" b="1" dirty="0">
                <a:solidFill>
                  <a:srgbClr val="243782"/>
                </a:solidFill>
              </a:rPr>
              <a:t>Brasil</a:t>
            </a:r>
          </a:p>
        </p:txBody>
      </p:sp>
      <p:sp>
        <p:nvSpPr>
          <p:cNvPr id="12" name="Retângulo: Cantos Arredondados 11">
            <a:extLst>
              <a:ext uri="{FF2B5EF4-FFF2-40B4-BE49-F238E27FC236}">
                <a16:creationId xmlns:a16="http://schemas.microsoft.com/office/drawing/2014/main" id="{32C174EE-0C17-12CE-15B5-F6F756630A79}"/>
              </a:ext>
            </a:extLst>
          </p:cNvPr>
          <p:cNvSpPr/>
          <p:nvPr/>
        </p:nvSpPr>
        <p:spPr>
          <a:xfrm>
            <a:off x="8029824" y="653144"/>
            <a:ext cx="1013830"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03/26/2025</a:t>
            </a:r>
            <a:endParaRPr lang="pt-BR" sz="800" b="1" dirty="0">
              <a:solidFill>
                <a:srgbClr val="243782"/>
              </a:solidFill>
            </a:endParaRPr>
          </a:p>
        </p:txBody>
      </p:sp>
      <p:pic>
        <p:nvPicPr>
          <p:cNvPr id="13" name="Google Shape;344;p37">
            <a:hlinkClick r:id="rId2" action="ppaction://hlinksldjump" tooltip="Return"/>
            <a:extLst>
              <a:ext uri="{FF2B5EF4-FFF2-40B4-BE49-F238E27FC236}">
                <a16:creationId xmlns:a16="http://schemas.microsoft.com/office/drawing/2014/main" id="{33F58297-32F0-7125-7E8C-CA973D003D13}"/>
              </a:ext>
            </a:extLst>
          </p:cNvPr>
          <p:cNvPicPr preferRelativeResize="0"/>
          <p:nvPr/>
        </p:nvPicPr>
        <p:blipFill>
          <a:blip r:embed="rId3">
            <a:alphaModFix/>
            <a:duotone>
              <a:schemeClr val="accent3">
                <a:shade val="45000"/>
                <a:satMod val="135000"/>
              </a:schemeClr>
              <a:prstClr val="white"/>
            </a:duotone>
          </a:blip>
          <a:stretch>
            <a:fillRect/>
          </a:stretch>
        </p:blipFill>
        <p:spPr>
          <a:xfrm>
            <a:off x="8926049" y="4932716"/>
            <a:ext cx="162001" cy="162001"/>
          </a:xfrm>
          <a:prstGeom prst="rect">
            <a:avLst/>
          </a:prstGeom>
          <a:noFill/>
          <a:ln>
            <a:noFill/>
          </a:ln>
        </p:spPr>
      </p:pic>
      <p:grpSp>
        <p:nvGrpSpPr>
          <p:cNvPr id="4" name="Agrupar 3">
            <a:extLst>
              <a:ext uri="{FF2B5EF4-FFF2-40B4-BE49-F238E27FC236}">
                <a16:creationId xmlns:a16="http://schemas.microsoft.com/office/drawing/2014/main" id="{02C24002-684B-6F4A-9CEA-E1D9A6B546A7}"/>
              </a:ext>
            </a:extLst>
          </p:cNvPr>
          <p:cNvGrpSpPr/>
          <p:nvPr/>
        </p:nvGrpSpPr>
        <p:grpSpPr>
          <a:xfrm>
            <a:off x="100345" y="999200"/>
            <a:ext cx="8945689" cy="3858550"/>
            <a:chOff x="100345" y="999200"/>
            <a:chExt cx="8945689" cy="3858550"/>
          </a:xfrm>
        </p:grpSpPr>
        <p:sp>
          <p:nvSpPr>
            <p:cNvPr id="5" name="Retângulo: Cantos Arredondados 4">
              <a:extLst>
                <a:ext uri="{FF2B5EF4-FFF2-40B4-BE49-F238E27FC236}">
                  <a16:creationId xmlns:a16="http://schemas.microsoft.com/office/drawing/2014/main" id="{B5C29360-A473-A1E6-1A7F-1588A12F867E}"/>
                </a:ext>
              </a:extLst>
            </p:cNvPr>
            <p:cNvSpPr/>
            <p:nvPr/>
          </p:nvSpPr>
          <p:spPr>
            <a:xfrm>
              <a:off x="100345" y="1179201"/>
              <a:ext cx="4410319" cy="2585556"/>
            </a:xfrm>
            <a:prstGeom prst="roundRect">
              <a:avLst>
                <a:gd name="adj" fmla="val 1799"/>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lvl="0">
                <a:buClr>
                  <a:schemeClr val="dk1"/>
                </a:buClr>
                <a:buSzPts val="800"/>
              </a:pPr>
              <a:endParaRPr lang="pt-BR" sz="1000" dirty="0">
                <a:solidFill>
                  <a:srgbClr val="243782"/>
                </a:solidFill>
              </a:endParaRPr>
            </a:p>
          </p:txBody>
        </p:sp>
        <p:sp>
          <p:nvSpPr>
            <p:cNvPr id="6" name="Retângulo: Cantos Arredondados 5">
              <a:extLst>
                <a:ext uri="{FF2B5EF4-FFF2-40B4-BE49-F238E27FC236}">
                  <a16:creationId xmlns:a16="http://schemas.microsoft.com/office/drawing/2014/main" id="{F1376297-438D-5C94-58DE-5A35A5643B0D}"/>
                </a:ext>
              </a:extLst>
            </p:cNvPr>
            <p:cNvSpPr/>
            <p:nvPr/>
          </p:nvSpPr>
          <p:spPr>
            <a:xfrm>
              <a:off x="4626776" y="1179201"/>
              <a:ext cx="4416878" cy="2585555"/>
            </a:xfrm>
            <a:prstGeom prst="roundRect">
              <a:avLst>
                <a:gd name="adj" fmla="val 1799"/>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0" rtlCol="0" anchor="ctr"/>
            <a:lstStyle/>
            <a:p>
              <a:pPr algn="ctr"/>
              <a:endParaRPr lang="pt-BR" sz="1000" dirty="0">
                <a:solidFill>
                  <a:srgbClr val="243782"/>
                </a:solidFill>
              </a:endParaRPr>
            </a:p>
          </p:txBody>
        </p:sp>
        <p:sp>
          <p:nvSpPr>
            <p:cNvPr id="7" name="Retângulo: Cantos Arredondados 6">
              <a:extLst>
                <a:ext uri="{FF2B5EF4-FFF2-40B4-BE49-F238E27FC236}">
                  <a16:creationId xmlns:a16="http://schemas.microsoft.com/office/drawing/2014/main" id="{1EECEF11-DB43-9382-B6CB-A8A8CF415E0D}"/>
                </a:ext>
              </a:extLst>
            </p:cNvPr>
            <p:cNvSpPr/>
            <p:nvPr/>
          </p:nvSpPr>
          <p:spPr>
            <a:xfrm>
              <a:off x="100345" y="999200"/>
              <a:ext cx="4410319"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Actual Capacity</a:t>
              </a:r>
            </a:p>
          </p:txBody>
        </p:sp>
        <p:sp>
          <p:nvSpPr>
            <p:cNvPr id="8" name="Retângulo: Cantos Arredondados 7">
              <a:extLst>
                <a:ext uri="{FF2B5EF4-FFF2-40B4-BE49-F238E27FC236}">
                  <a16:creationId xmlns:a16="http://schemas.microsoft.com/office/drawing/2014/main" id="{CE0DABD0-C4D7-D63B-B3C8-C4186C4C58F7}"/>
                </a:ext>
              </a:extLst>
            </p:cNvPr>
            <p:cNvSpPr/>
            <p:nvPr/>
          </p:nvSpPr>
          <p:spPr>
            <a:xfrm>
              <a:off x="4626777" y="999200"/>
              <a:ext cx="4416878" cy="180000"/>
            </a:xfrm>
            <a:prstGeom prst="roundRect">
              <a:avLst/>
            </a:prstGeom>
            <a:solidFill>
              <a:schemeClr val="accent6"/>
            </a:solidFill>
            <a:ln w="127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Proposal Capacity</a:t>
              </a:r>
            </a:p>
          </p:txBody>
        </p:sp>
        <p:sp>
          <p:nvSpPr>
            <p:cNvPr id="14" name="Retângulo: Cantos Arredondados 13">
              <a:extLst>
                <a:ext uri="{FF2B5EF4-FFF2-40B4-BE49-F238E27FC236}">
                  <a16:creationId xmlns:a16="http://schemas.microsoft.com/office/drawing/2014/main" id="{A3C303A2-573D-6091-58C8-2F43ECA19BFE}"/>
                </a:ext>
              </a:extLst>
            </p:cNvPr>
            <p:cNvSpPr/>
            <p:nvPr/>
          </p:nvSpPr>
          <p:spPr>
            <a:xfrm>
              <a:off x="102724" y="3953377"/>
              <a:ext cx="4410319" cy="904373"/>
            </a:xfrm>
            <a:prstGeom prst="roundRect">
              <a:avLst>
                <a:gd name="adj" fmla="val 1799"/>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lvl="0">
                <a:buClr>
                  <a:schemeClr val="dk1"/>
                </a:buClr>
                <a:buSzPts val="800"/>
              </a:pPr>
              <a:r>
                <a:rPr lang="en-US" sz="800" dirty="0">
                  <a:solidFill>
                    <a:srgbClr val="243782"/>
                  </a:solidFill>
                </a:rPr>
                <a:t>Technical limit of main line SR32 (RIGHT SIDE LONGITUDINAL ASSY. SHORT CABIN 52126456 / LEFT SIDE LONGITUDINAL ASSY. SHORT CABIN 52126468 / RIGHT SIDE CONNECTION REINFORCEMENT ASSY. SHORT CABIN 52126583 / LEFT SIDE CONNECTION REINFORCEMENT ASSY. SHORT CABIN 52126584 / RIGHT SIDE LONGITUDINAL ASSY. LONG CABIN 52126473 / LEFT SIDE LONGITUDINAL ASSY. LONG CABIN 52126474) Producing at its maximum capacity of 37 pieces/hour.</a:t>
              </a:r>
              <a:endParaRPr lang="pt-BR" sz="800" dirty="0">
                <a:solidFill>
                  <a:srgbClr val="243782"/>
                </a:solidFill>
              </a:endParaRPr>
            </a:p>
          </p:txBody>
        </p:sp>
        <p:sp>
          <p:nvSpPr>
            <p:cNvPr id="15" name="Retângulo: Cantos Arredondados 14">
              <a:extLst>
                <a:ext uri="{FF2B5EF4-FFF2-40B4-BE49-F238E27FC236}">
                  <a16:creationId xmlns:a16="http://schemas.microsoft.com/office/drawing/2014/main" id="{0D08F4AE-BC36-B3C8-4382-A812FDE2BD3D}"/>
                </a:ext>
              </a:extLst>
            </p:cNvPr>
            <p:cNvSpPr/>
            <p:nvPr/>
          </p:nvSpPr>
          <p:spPr>
            <a:xfrm>
              <a:off x="4629155" y="3953377"/>
              <a:ext cx="4416878" cy="904373"/>
            </a:xfrm>
            <a:prstGeom prst="roundRect">
              <a:avLst>
                <a:gd name="adj" fmla="val 1799"/>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0" rtlCol="0" anchor="ctr"/>
            <a:lstStyle/>
            <a:p>
              <a:pPr algn="ctr"/>
              <a:r>
                <a:rPr lang="en-US" sz="1000" dirty="0">
                  <a:solidFill>
                    <a:srgbClr val="243782"/>
                  </a:solidFill>
                </a:rPr>
                <a:t>Add 01 robot in the current SR32 welding cell to increase the output from 37 JPH to 46 JPH, aiming to meet the daily volume of 850 JPD, with capacity 966 JPD. It will be necessary to adapt new infrastructure, programming the robot, together with the existing cell.</a:t>
              </a:r>
              <a:endParaRPr lang="pt-BR" sz="1000" dirty="0">
                <a:solidFill>
                  <a:srgbClr val="243782"/>
                </a:solidFill>
              </a:endParaRPr>
            </a:p>
          </p:txBody>
        </p:sp>
        <p:sp>
          <p:nvSpPr>
            <p:cNvPr id="16" name="Retângulo: Cantos Arredondados 15">
              <a:extLst>
                <a:ext uri="{FF2B5EF4-FFF2-40B4-BE49-F238E27FC236}">
                  <a16:creationId xmlns:a16="http://schemas.microsoft.com/office/drawing/2014/main" id="{27E3EB41-FD5A-7224-C3A9-7E877132B0DA}"/>
                </a:ext>
              </a:extLst>
            </p:cNvPr>
            <p:cNvSpPr/>
            <p:nvPr/>
          </p:nvSpPr>
          <p:spPr>
            <a:xfrm>
              <a:off x="102724" y="3773376"/>
              <a:ext cx="4410319"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Actual Capacity</a:t>
              </a:r>
            </a:p>
          </p:txBody>
        </p:sp>
        <p:sp>
          <p:nvSpPr>
            <p:cNvPr id="17" name="Retângulo: Cantos Arredondados 16">
              <a:extLst>
                <a:ext uri="{FF2B5EF4-FFF2-40B4-BE49-F238E27FC236}">
                  <a16:creationId xmlns:a16="http://schemas.microsoft.com/office/drawing/2014/main" id="{81C46558-6B62-D728-A20F-1A57C5E64EE5}"/>
                </a:ext>
              </a:extLst>
            </p:cNvPr>
            <p:cNvSpPr/>
            <p:nvPr/>
          </p:nvSpPr>
          <p:spPr>
            <a:xfrm>
              <a:off x="4629156" y="3773376"/>
              <a:ext cx="4416878" cy="180000"/>
            </a:xfrm>
            <a:prstGeom prst="roundRect">
              <a:avLst/>
            </a:prstGeom>
            <a:solidFill>
              <a:schemeClr val="accent6"/>
            </a:solidFill>
            <a:ln w="127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Proposal Capacity</a:t>
              </a:r>
            </a:p>
          </p:txBody>
        </p:sp>
      </p:grpSp>
      <p:pic>
        <p:nvPicPr>
          <p:cNvPr id="19" name="Graphic 7">
            <a:extLst>
              <a:ext uri="{FF2B5EF4-FFF2-40B4-BE49-F238E27FC236}">
                <a16:creationId xmlns:a16="http://schemas.microsoft.com/office/drawing/2014/main" id="{F9153FC0-169F-F7A9-A057-8DF9EB37298A}"/>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136213" y="374934"/>
            <a:ext cx="180000" cy="180000"/>
          </a:xfrm>
          <a:prstGeom prst="rect">
            <a:avLst/>
          </a:prstGeom>
        </p:spPr>
      </p:pic>
      <p:sp>
        <p:nvSpPr>
          <p:cNvPr id="20" name="CaixaDeTexto 19"/>
          <p:cNvSpPr txBox="1"/>
          <p:nvPr/>
        </p:nvSpPr>
        <p:spPr>
          <a:xfrm>
            <a:off x="2046462" y="1256450"/>
            <a:ext cx="687918" cy="307777"/>
          </a:xfrm>
          <a:prstGeom prst="rect">
            <a:avLst/>
          </a:prstGeom>
          <a:noFill/>
        </p:spPr>
        <p:txBody>
          <a:bodyPr wrap="square" rtlCol="0">
            <a:spAutoFit/>
          </a:bodyPr>
          <a:lstStyle/>
          <a:p>
            <a:pPr algn="ctr"/>
            <a:r>
              <a:rPr lang="pt-BR" b="1" dirty="0" smtClean="0">
                <a:solidFill>
                  <a:schemeClr val="tx1"/>
                </a:solidFill>
              </a:rPr>
              <a:t>SR32</a:t>
            </a:r>
            <a:endParaRPr lang="pt-BR" b="1" dirty="0">
              <a:solidFill>
                <a:schemeClr val="tx1"/>
              </a:solidFill>
            </a:endParaRPr>
          </a:p>
        </p:txBody>
      </p:sp>
      <p:grpSp>
        <p:nvGrpSpPr>
          <p:cNvPr id="38" name="Agrupar 37"/>
          <p:cNvGrpSpPr>
            <a:grpSpLocks noChangeAspect="1"/>
          </p:cNvGrpSpPr>
          <p:nvPr/>
        </p:nvGrpSpPr>
        <p:grpSpPr>
          <a:xfrm>
            <a:off x="262654" y="1445752"/>
            <a:ext cx="1440000" cy="1080000"/>
            <a:chOff x="393630" y="2060479"/>
            <a:chExt cx="1800000" cy="1350000"/>
          </a:xfrm>
        </p:grpSpPr>
        <p:pic>
          <p:nvPicPr>
            <p:cNvPr id="21" name="Imagem 2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393630" y="2060479"/>
              <a:ext cx="1800000" cy="1350000"/>
            </a:xfrm>
            <a:prstGeom prst="rect">
              <a:avLst/>
            </a:prstGeom>
          </p:spPr>
        </p:pic>
        <p:sp>
          <p:nvSpPr>
            <p:cNvPr id="23" name="Retângulo Arredondado 22"/>
            <p:cNvSpPr/>
            <p:nvPr/>
          </p:nvSpPr>
          <p:spPr>
            <a:xfrm>
              <a:off x="675392" y="2769392"/>
              <a:ext cx="341402" cy="304801"/>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4" name="Retângulo Arredondado 23"/>
            <p:cNvSpPr/>
            <p:nvPr/>
          </p:nvSpPr>
          <p:spPr>
            <a:xfrm>
              <a:off x="1075442" y="2769391"/>
              <a:ext cx="474752" cy="304801"/>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5" name="Retângulo Arredondado 24"/>
            <p:cNvSpPr/>
            <p:nvPr/>
          </p:nvSpPr>
          <p:spPr>
            <a:xfrm>
              <a:off x="1588719" y="2769391"/>
              <a:ext cx="311519" cy="304801"/>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39" name="Agrupar 38"/>
          <p:cNvGrpSpPr>
            <a:grpSpLocks noChangeAspect="1"/>
          </p:cNvGrpSpPr>
          <p:nvPr/>
        </p:nvGrpSpPr>
        <p:grpSpPr>
          <a:xfrm>
            <a:off x="250381" y="2583869"/>
            <a:ext cx="1440000" cy="1080000"/>
            <a:chOff x="2525189" y="2060479"/>
            <a:chExt cx="1800000" cy="1350000"/>
          </a:xfrm>
        </p:grpSpPr>
        <p:pic>
          <p:nvPicPr>
            <p:cNvPr id="22" name="Imagem 2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2525189" y="2060479"/>
              <a:ext cx="1800000" cy="1350000"/>
            </a:xfrm>
            <a:prstGeom prst="rect">
              <a:avLst/>
            </a:prstGeom>
          </p:spPr>
        </p:pic>
        <p:sp>
          <p:nvSpPr>
            <p:cNvPr id="26" name="Retângulo Arredondado 25"/>
            <p:cNvSpPr/>
            <p:nvPr/>
          </p:nvSpPr>
          <p:spPr>
            <a:xfrm>
              <a:off x="2818702" y="2769392"/>
              <a:ext cx="341402" cy="304801"/>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7" name="Retângulo Arredondado 26"/>
            <p:cNvSpPr/>
            <p:nvPr/>
          </p:nvSpPr>
          <p:spPr>
            <a:xfrm>
              <a:off x="3218752" y="2769391"/>
              <a:ext cx="474752" cy="304801"/>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8" name="Retângulo Arredondado 27"/>
            <p:cNvSpPr/>
            <p:nvPr/>
          </p:nvSpPr>
          <p:spPr>
            <a:xfrm>
              <a:off x="3732029" y="2769391"/>
              <a:ext cx="311519" cy="304801"/>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40" name="Agrupar 39"/>
          <p:cNvGrpSpPr>
            <a:grpSpLocks noChangeAspect="1"/>
          </p:cNvGrpSpPr>
          <p:nvPr/>
        </p:nvGrpSpPr>
        <p:grpSpPr>
          <a:xfrm>
            <a:off x="4727674" y="1519541"/>
            <a:ext cx="1440000" cy="1080000"/>
            <a:chOff x="4768287" y="2060479"/>
            <a:chExt cx="1800000" cy="1350000"/>
          </a:xfrm>
        </p:grpSpPr>
        <p:pic>
          <p:nvPicPr>
            <p:cNvPr id="29" name="Imagem 28"/>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768287" y="2060479"/>
              <a:ext cx="1800000" cy="1350000"/>
            </a:xfrm>
            <a:prstGeom prst="rect">
              <a:avLst/>
            </a:prstGeom>
          </p:spPr>
        </p:pic>
        <p:sp>
          <p:nvSpPr>
            <p:cNvPr id="31" name="Retângulo Arredondado 30"/>
            <p:cNvSpPr/>
            <p:nvPr/>
          </p:nvSpPr>
          <p:spPr>
            <a:xfrm>
              <a:off x="5050049" y="2769392"/>
              <a:ext cx="341402" cy="304801"/>
            </a:xfrm>
            <a:prstGeom prst="roundRect">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tângulo Arredondado 31"/>
            <p:cNvSpPr/>
            <p:nvPr/>
          </p:nvSpPr>
          <p:spPr>
            <a:xfrm>
              <a:off x="5450099" y="2769391"/>
              <a:ext cx="474752" cy="304801"/>
            </a:xfrm>
            <a:prstGeom prst="roundRect">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Retângulo Arredondado 32"/>
            <p:cNvSpPr/>
            <p:nvPr/>
          </p:nvSpPr>
          <p:spPr>
            <a:xfrm>
              <a:off x="5963376" y="2769391"/>
              <a:ext cx="311519" cy="304801"/>
            </a:xfrm>
            <a:prstGeom prst="roundRect">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41" name="Agrupar 40"/>
          <p:cNvGrpSpPr>
            <a:grpSpLocks noChangeAspect="1"/>
          </p:cNvGrpSpPr>
          <p:nvPr/>
        </p:nvGrpSpPr>
        <p:grpSpPr>
          <a:xfrm>
            <a:off x="4716603" y="2610999"/>
            <a:ext cx="1440000" cy="1080000"/>
            <a:chOff x="6899846" y="2060479"/>
            <a:chExt cx="1800000" cy="1350000"/>
          </a:xfrm>
        </p:grpSpPr>
        <p:pic>
          <p:nvPicPr>
            <p:cNvPr id="30" name="Imagem 29"/>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899846" y="2060479"/>
              <a:ext cx="1800000" cy="1350000"/>
            </a:xfrm>
            <a:prstGeom prst="rect">
              <a:avLst/>
            </a:prstGeom>
          </p:spPr>
        </p:pic>
        <p:sp>
          <p:nvSpPr>
            <p:cNvPr id="34" name="Retângulo Arredondado 33"/>
            <p:cNvSpPr/>
            <p:nvPr/>
          </p:nvSpPr>
          <p:spPr>
            <a:xfrm>
              <a:off x="7193359" y="2769392"/>
              <a:ext cx="341402" cy="304801"/>
            </a:xfrm>
            <a:prstGeom prst="roundRect">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Retângulo Arredondado 34"/>
            <p:cNvSpPr/>
            <p:nvPr/>
          </p:nvSpPr>
          <p:spPr>
            <a:xfrm>
              <a:off x="7593409" y="2769391"/>
              <a:ext cx="474752" cy="304801"/>
            </a:xfrm>
            <a:prstGeom prst="roundRect">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6" name="Retângulo Arredondado 35"/>
            <p:cNvSpPr/>
            <p:nvPr/>
          </p:nvSpPr>
          <p:spPr>
            <a:xfrm>
              <a:off x="8106686" y="2769391"/>
              <a:ext cx="311519" cy="304801"/>
            </a:xfrm>
            <a:prstGeom prst="roundRect">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
        <p:nvSpPr>
          <p:cNvPr id="37" name="CaixaDeTexto 36"/>
          <p:cNvSpPr txBox="1"/>
          <p:nvPr/>
        </p:nvSpPr>
        <p:spPr>
          <a:xfrm>
            <a:off x="4727673" y="1266165"/>
            <a:ext cx="4112016" cy="307777"/>
          </a:xfrm>
          <a:prstGeom prst="rect">
            <a:avLst/>
          </a:prstGeom>
          <a:noFill/>
        </p:spPr>
        <p:txBody>
          <a:bodyPr wrap="square" rtlCol="0">
            <a:spAutoFit/>
          </a:bodyPr>
          <a:lstStyle/>
          <a:p>
            <a:pPr algn="ctr"/>
            <a:r>
              <a:rPr lang="pt-BR" b="1" dirty="0" err="1">
                <a:solidFill>
                  <a:schemeClr val="tx1"/>
                </a:solidFill>
              </a:rPr>
              <a:t>Add</a:t>
            </a:r>
            <a:r>
              <a:rPr lang="pt-BR" b="1" dirty="0">
                <a:solidFill>
                  <a:schemeClr val="tx1"/>
                </a:solidFill>
              </a:rPr>
              <a:t> new </a:t>
            </a:r>
            <a:r>
              <a:rPr lang="pt-BR" b="1" dirty="0" err="1">
                <a:solidFill>
                  <a:schemeClr val="tx1"/>
                </a:solidFill>
              </a:rPr>
              <a:t>robot</a:t>
            </a:r>
            <a:r>
              <a:rPr lang="pt-BR" b="1" dirty="0">
                <a:solidFill>
                  <a:schemeClr val="tx1"/>
                </a:solidFill>
              </a:rPr>
              <a:t> in </a:t>
            </a:r>
            <a:r>
              <a:rPr lang="pt-BR" b="1" dirty="0" err="1">
                <a:solidFill>
                  <a:schemeClr val="tx1"/>
                </a:solidFill>
              </a:rPr>
              <a:t>the</a:t>
            </a:r>
            <a:r>
              <a:rPr lang="pt-BR" b="1" dirty="0">
                <a:solidFill>
                  <a:schemeClr val="tx1"/>
                </a:solidFill>
              </a:rPr>
              <a:t> </a:t>
            </a:r>
            <a:r>
              <a:rPr lang="pt-BR" b="1" dirty="0" smtClean="0">
                <a:solidFill>
                  <a:schemeClr val="tx1"/>
                </a:solidFill>
              </a:rPr>
              <a:t>SR32</a:t>
            </a:r>
            <a:endParaRPr lang="pt-BR" b="1" dirty="0">
              <a:solidFill>
                <a:schemeClr val="tx1"/>
              </a:solidFill>
            </a:endParaRPr>
          </a:p>
        </p:txBody>
      </p:sp>
      <p:pic>
        <p:nvPicPr>
          <p:cNvPr id="18" name="Imagem 17"/>
          <p:cNvPicPr>
            <a:picLocks noChangeAspect="1"/>
          </p:cNvPicPr>
          <p:nvPr/>
        </p:nvPicPr>
        <p:blipFill rotWithShape="1">
          <a:blip r:embed="rId8"/>
          <a:srcRect l="8018" r="17674" b="21390"/>
          <a:stretch/>
        </p:blipFill>
        <p:spPr>
          <a:xfrm>
            <a:off x="6587195" y="1606401"/>
            <a:ext cx="2104489" cy="2060158"/>
          </a:xfrm>
          <a:prstGeom prst="rect">
            <a:avLst/>
          </a:prstGeom>
        </p:spPr>
      </p:pic>
      <p:pic>
        <p:nvPicPr>
          <p:cNvPr id="44" name="Imagem 43"/>
          <p:cNvPicPr>
            <a:picLocks noChangeAspect="1"/>
          </p:cNvPicPr>
          <p:nvPr/>
        </p:nvPicPr>
        <p:blipFill>
          <a:blip r:embed="rId9"/>
          <a:stretch>
            <a:fillRect/>
          </a:stretch>
        </p:blipFill>
        <p:spPr>
          <a:xfrm>
            <a:off x="1989262" y="1484054"/>
            <a:ext cx="2359827" cy="2199630"/>
          </a:xfrm>
          <a:prstGeom prst="rect">
            <a:avLst/>
          </a:prstGeom>
        </p:spPr>
      </p:pic>
      <p:sp>
        <p:nvSpPr>
          <p:cNvPr id="45" name="Elipse 44"/>
          <p:cNvSpPr/>
          <p:nvPr/>
        </p:nvSpPr>
        <p:spPr>
          <a:xfrm>
            <a:off x="7793039" y="2131474"/>
            <a:ext cx="473569" cy="788555"/>
          </a:xfrm>
          <a:prstGeom prst="ellipse">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8889337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E0EDBD3A-7C4D-89D0-C791-9348445C882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pt-BR" smtClean="0"/>
              <a:t>4</a:t>
            </a:fld>
            <a:endParaRPr lang="pt-BR" b="0"/>
          </a:p>
        </p:txBody>
      </p:sp>
      <p:sp>
        <p:nvSpPr>
          <p:cNvPr id="3" name="Título 2">
            <a:extLst>
              <a:ext uri="{FF2B5EF4-FFF2-40B4-BE49-F238E27FC236}">
                <a16:creationId xmlns:a16="http://schemas.microsoft.com/office/drawing/2014/main" id="{842F886C-72E9-E9B0-52C0-EE5A37F440C2}"/>
              </a:ext>
            </a:extLst>
          </p:cNvPr>
          <p:cNvSpPr>
            <a:spLocks noGrp="1"/>
          </p:cNvSpPr>
          <p:nvPr>
            <p:ph type="title"/>
          </p:nvPr>
        </p:nvSpPr>
        <p:spPr/>
        <p:txBody>
          <a:bodyPr/>
          <a:lstStyle/>
          <a:p>
            <a:r>
              <a:rPr lang="pt-BR"/>
              <a:t>Capacity Detail</a:t>
            </a:r>
          </a:p>
        </p:txBody>
      </p:sp>
      <p:sp>
        <p:nvSpPr>
          <p:cNvPr id="7" name="Retângulo: Cantos Arredondados 6">
            <a:extLst>
              <a:ext uri="{FF2B5EF4-FFF2-40B4-BE49-F238E27FC236}">
                <a16:creationId xmlns:a16="http://schemas.microsoft.com/office/drawing/2014/main" id="{1EECEF11-DB43-9382-B6CB-A8A8CF415E0D}"/>
              </a:ext>
            </a:extLst>
          </p:cNvPr>
          <p:cNvSpPr/>
          <p:nvPr/>
        </p:nvSpPr>
        <p:spPr>
          <a:xfrm>
            <a:off x="50800" y="999200"/>
            <a:ext cx="4510087" cy="162547"/>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Actual Capacity</a:t>
            </a:r>
          </a:p>
        </p:txBody>
      </p:sp>
      <p:sp>
        <p:nvSpPr>
          <p:cNvPr id="8" name="Retângulo: Cantos Arredondados 7">
            <a:extLst>
              <a:ext uri="{FF2B5EF4-FFF2-40B4-BE49-F238E27FC236}">
                <a16:creationId xmlns:a16="http://schemas.microsoft.com/office/drawing/2014/main" id="{CE0DABD0-C4D7-D63B-B3C8-C4186C4C58F7}"/>
              </a:ext>
            </a:extLst>
          </p:cNvPr>
          <p:cNvSpPr/>
          <p:nvPr/>
        </p:nvSpPr>
        <p:spPr>
          <a:xfrm>
            <a:off x="4608512" y="999200"/>
            <a:ext cx="4479538" cy="162547"/>
          </a:xfrm>
          <a:prstGeom prst="roundRect">
            <a:avLst/>
          </a:prstGeom>
          <a:solidFill>
            <a:schemeClr val="accent6"/>
          </a:solidFill>
          <a:ln w="127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Proposal Capacity</a:t>
            </a:r>
          </a:p>
        </p:txBody>
      </p:sp>
      <p:sp>
        <p:nvSpPr>
          <p:cNvPr id="9" name="Retângulo: Cantos Arredondados 8">
            <a:extLst>
              <a:ext uri="{FF2B5EF4-FFF2-40B4-BE49-F238E27FC236}">
                <a16:creationId xmlns:a16="http://schemas.microsoft.com/office/drawing/2014/main" id="{2CBED7A6-B906-B01F-82EF-45B78FC3A458}"/>
              </a:ext>
            </a:extLst>
          </p:cNvPr>
          <p:cNvSpPr/>
          <p:nvPr/>
        </p:nvSpPr>
        <p:spPr>
          <a:xfrm>
            <a:off x="849086" y="653144"/>
            <a:ext cx="2162628"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PROMA BRASIL AUTOMOTIVA LTDA</a:t>
            </a:r>
            <a:endParaRPr lang="pt-BR" sz="800" b="1" dirty="0">
              <a:solidFill>
                <a:srgbClr val="243782"/>
              </a:solidFill>
            </a:endParaRPr>
          </a:p>
        </p:txBody>
      </p:sp>
      <p:sp>
        <p:nvSpPr>
          <p:cNvPr id="10" name="Retângulo: Cantos Arredondados 9">
            <a:extLst>
              <a:ext uri="{FF2B5EF4-FFF2-40B4-BE49-F238E27FC236}">
                <a16:creationId xmlns:a16="http://schemas.microsoft.com/office/drawing/2014/main" id="{C8B9ACEE-593D-1298-FA6A-6260192A5A95}"/>
              </a:ext>
            </a:extLst>
          </p:cNvPr>
          <p:cNvSpPr/>
          <p:nvPr/>
        </p:nvSpPr>
        <p:spPr>
          <a:xfrm>
            <a:off x="3873941" y="653144"/>
            <a:ext cx="1068174"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800036904</a:t>
            </a:r>
            <a:endParaRPr lang="pt-BR" sz="800" b="1" dirty="0">
              <a:solidFill>
                <a:srgbClr val="243782"/>
              </a:solidFill>
            </a:endParaRPr>
          </a:p>
        </p:txBody>
      </p:sp>
      <p:sp>
        <p:nvSpPr>
          <p:cNvPr id="11" name="Retângulo: Cantos Arredondados 10">
            <a:extLst>
              <a:ext uri="{FF2B5EF4-FFF2-40B4-BE49-F238E27FC236}">
                <a16:creationId xmlns:a16="http://schemas.microsoft.com/office/drawing/2014/main" id="{A6478CFC-F951-A067-6D58-1B16C0E6AFF1}"/>
              </a:ext>
            </a:extLst>
          </p:cNvPr>
          <p:cNvSpPr/>
          <p:nvPr/>
        </p:nvSpPr>
        <p:spPr>
          <a:xfrm>
            <a:off x="5804342" y="653144"/>
            <a:ext cx="1363255"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Juatuba-MG BRASIL</a:t>
            </a:r>
            <a:endParaRPr lang="pt-BR" sz="800" b="1" dirty="0">
              <a:solidFill>
                <a:srgbClr val="243782"/>
              </a:solidFill>
            </a:endParaRPr>
          </a:p>
        </p:txBody>
      </p:sp>
      <p:sp>
        <p:nvSpPr>
          <p:cNvPr id="12" name="Retângulo: Cantos Arredondados 11">
            <a:extLst>
              <a:ext uri="{FF2B5EF4-FFF2-40B4-BE49-F238E27FC236}">
                <a16:creationId xmlns:a16="http://schemas.microsoft.com/office/drawing/2014/main" id="{32C174EE-0C17-12CE-15B5-F6F756630A79}"/>
              </a:ext>
            </a:extLst>
          </p:cNvPr>
          <p:cNvSpPr/>
          <p:nvPr/>
        </p:nvSpPr>
        <p:spPr>
          <a:xfrm>
            <a:off x="8029824" y="653144"/>
            <a:ext cx="1013830"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03/26/2025</a:t>
            </a:r>
            <a:endParaRPr lang="pt-BR" sz="800" b="1" dirty="0">
              <a:solidFill>
                <a:srgbClr val="243782"/>
              </a:solidFill>
            </a:endParaRPr>
          </a:p>
        </p:txBody>
      </p:sp>
      <p:pic>
        <p:nvPicPr>
          <p:cNvPr id="13" name="Google Shape;344;p37">
            <a:hlinkClick r:id="rId3" action="ppaction://hlinksldjump" tooltip="Return"/>
            <a:extLst>
              <a:ext uri="{FF2B5EF4-FFF2-40B4-BE49-F238E27FC236}">
                <a16:creationId xmlns:a16="http://schemas.microsoft.com/office/drawing/2014/main" id="{33F58297-32F0-7125-7E8C-CA973D003D13}"/>
              </a:ext>
            </a:extLst>
          </p:cNvPr>
          <p:cNvPicPr preferRelativeResize="0"/>
          <p:nvPr/>
        </p:nvPicPr>
        <p:blipFill>
          <a:blip r:embed="rId4">
            <a:alphaModFix/>
            <a:duotone>
              <a:schemeClr val="accent3">
                <a:shade val="45000"/>
                <a:satMod val="135000"/>
              </a:schemeClr>
              <a:prstClr val="white"/>
            </a:duotone>
          </a:blip>
          <a:stretch>
            <a:fillRect/>
          </a:stretch>
        </p:blipFill>
        <p:spPr>
          <a:xfrm>
            <a:off x="8926049" y="4932716"/>
            <a:ext cx="162001" cy="162001"/>
          </a:xfrm>
          <a:prstGeom prst="rect">
            <a:avLst/>
          </a:prstGeom>
          <a:noFill/>
          <a:ln>
            <a:noFill/>
          </a:ln>
        </p:spPr>
      </p:pic>
      <p:pic>
        <p:nvPicPr>
          <p:cNvPr id="19" name="Graphic 7">
            <a:extLst>
              <a:ext uri="{FF2B5EF4-FFF2-40B4-BE49-F238E27FC236}">
                <a16:creationId xmlns:a16="http://schemas.microsoft.com/office/drawing/2014/main" id="{F9153FC0-169F-F7A9-A057-8DF9EB37298A}"/>
              </a:ext>
            </a:extLst>
          </p:cNvPr>
          <p:cNvPicPr>
            <a:picLocks noChangeAspect="1"/>
          </p:cNvPicPr>
          <p:nvPr/>
        </p:nvPicPr>
        <p:blipFill>
          <a:blip r:embed="rId5">
            <a:extLst>
              <a:ext uri="{96DAC541-7B7A-43D3-8B79-37D633B846F1}">
                <asvg:svgBlip xmlns="" xmlns:asvg="http://schemas.microsoft.com/office/drawing/2016/SVG/main" r:embed="rId6"/>
              </a:ext>
            </a:extLst>
          </a:blip>
          <a:stretch>
            <a:fillRect/>
          </a:stretch>
        </p:blipFill>
        <p:spPr>
          <a:xfrm>
            <a:off x="136213" y="374934"/>
            <a:ext cx="180000" cy="180000"/>
          </a:xfrm>
          <a:prstGeom prst="rect">
            <a:avLst/>
          </a:prstGeom>
        </p:spPr>
      </p:pic>
      <p:graphicFrame>
        <p:nvGraphicFramePr>
          <p:cNvPr id="4" name="Objeto 3">
            <a:extLst>
              <a:ext uri="{FF2B5EF4-FFF2-40B4-BE49-F238E27FC236}">
                <a16:creationId xmlns:a16="http://schemas.microsoft.com/office/drawing/2014/main" id="{C6AFDFED-B7C0-27CC-EE65-CF090D3D7EFA}"/>
              </a:ext>
            </a:extLst>
          </p:cNvPr>
          <p:cNvGraphicFramePr>
            <a:graphicFrameLocks noChangeAspect="1"/>
          </p:cNvGraphicFramePr>
          <p:nvPr>
            <p:extLst>
              <p:ext uri="{D42A27DB-BD31-4B8C-83A1-F6EECF244321}">
                <p14:modId xmlns:p14="http://schemas.microsoft.com/office/powerpoint/2010/main" val="892091151"/>
              </p:ext>
            </p:extLst>
          </p:nvPr>
        </p:nvGraphicFramePr>
        <p:xfrm>
          <a:off x="77788" y="1200150"/>
          <a:ext cx="4492625" cy="3562350"/>
        </p:xfrm>
        <a:graphic>
          <a:graphicData uri="http://schemas.openxmlformats.org/presentationml/2006/ole">
            <mc:AlternateContent xmlns:mc="http://schemas.openxmlformats.org/markup-compatibility/2006">
              <mc:Choice xmlns:v="urn:schemas-microsoft-com:vml" Requires="v">
                <p:oleObj spid="_x0000_s2098" name="Planilha" r:id="rId7" imgW="5991024" imgH="3914689" progId="Excel.Sheet.12">
                  <p:embed/>
                </p:oleObj>
              </mc:Choice>
              <mc:Fallback>
                <p:oleObj name="Planilha" r:id="rId7" imgW="5991024" imgH="3914689" progId="Excel.Sheet.12">
                  <p:embed/>
                  <p:pic>
                    <p:nvPicPr>
                      <p:cNvPr id="4" name="Objeto 3">
                        <a:extLst>
                          <a:ext uri="{FF2B5EF4-FFF2-40B4-BE49-F238E27FC236}">
                            <a16:creationId xmlns:a16="http://schemas.microsoft.com/office/drawing/2014/main" id="{C6AFDFED-B7C0-27CC-EE65-CF090D3D7EFA}"/>
                          </a:ext>
                        </a:extLst>
                      </p:cNvPr>
                      <p:cNvPicPr/>
                      <p:nvPr/>
                    </p:nvPicPr>
                    <p:blipFill>
                      <a:blip r:embed="rId8"/>
                      <a:stretch>
                        <a:fillRect/>
                      </a:stretch>
                    </p:blipFill>
                    <p:spPr>
                      <a:xfrm>
                        <a:off x="77788" y="1200150"/>
                        <a:ext cx="4492625" cy="3562350"/>
                      </a:xfrm>
                      <a:prstGeom prst="rect">
                        <a:avLst/>
                      </a:prstGeom>
                    </p:spPr>
                  </p:pic>
                </p:oleObj>
              </mc:Fallback>
            </mc:AlternateContent>
          </a:graphicData>
        </a:graphic>
      </p:graphicFrame>
      <p:graphicFrame>
        <p:nvGraphicFramePr>
          <p:cNvPr id="18" name="Objeto 17">
            <a:extLst>
              <a:ext uri="{FF2B5EF4-FFF2-40B4-BE49-F238E27FC236}">
                <a16:creationId xmlns:a16="http://schemas.microsoft.com/office/drawing/2014/main" id="{10E45B35-F7E5-26F3-205B-89DE869DE662}"/>
              </a:ext>
            </a:extLst>
          </p:cNvPr>
          <p:cNvGraphicFramePr>
            <a:graphicFrameLocks noChangeAspect="1"/>
          </p:cNvGraphicFramePr>
          <p:nvPr>
            <p:extLst>
              <p:ext uri="{D42A27DB-BD31-4B8C-83A1-F6EECF244321}">
                <p14:modId xmlns:p14="http://schemas.microsoft.com/office/powerpoint/2010/main" val="120812040"/>
              </p:ext>
            </p:extLst>
          </p:nvPr>
        </p:nvGraphicFramePr>
        <p:xfrm>
          <a:off x="4578351" y="1200150"/>
          <a:ext cx="4509700" cy="3567113"/>
        </p:xfrm>
        <a:graphic>
          <a:graphicData uri="http://schemas.openxmlformats.org/presentationml/2006/ole">
            <mc:AlternateContent xmlns:mc="http://schemas.openxmlformats.org/markup-compatibility/2006">
              <mc:Choice xmlns:v="urn:schemas-microsoft-com:vml" Requires="v">
                <p:oleObj spid="_x0000_s2099" name="Planilha" r:id="rId9" imgW="5991024" imgH="3914689" progId="Excel.Sheet.12">
                  <p:embed/>
                </p:oleObj>
              </mc:Choice>
              <mc:Fallback>
                <p:oleObj name="Planilha" r:id="rId9" imgW="5991024" imgH="3914689" progId="Excel.Sheet.12">
                  <p:embed/>
                  <p:pic>
                    <p:nvPicPr>
                      <p:cNvPr id="18" name="Objeto 17">
                        <a:extLst>
                          <a:ext uri="{FF2B5EF4-FFF2-40B4-BE49-F238E27FC236}">
                            <a16:creationId xmlns:a16="http://schemas.microsoft.com/office/drawing/2014/main" id="{10E45B35-F7E5-26F3-205B-89DE869DE662}"/>
                          </a:ext>
                        </a:extLst>
                      </p:cNvPr>
                      <p:cNvPicPr/>
                      <p:nvPr/>
                    </p:nvPicPr>
                    <p:blipFill>
                      <a:blip r:embed="rId10"/>
                      <a:stretch>
                        <a:fillRect/>
                      </a:stretch>
                    </p:blipFill>
                    <p:spPr>
                      <a:xfrm>
                        <a:off x="4578351" y="1200150"/>
                        <a:ext cx="4509700" cy="3567113"/>
                      </a:xfrm>
                      <a:prstGeom prst="rect">
                        <a:avLst/>
                      </a:prstGeom>
                    </p:spPr>
                  </p:pic>
                </p:oleObj>
              </mc:Fallback>
            </mc:AlternateContent>
          </a:graphicData>
        </a:graphic>
      </p:graphicFrame>
    </p:spTree>
    <p:extLst>
      <p:ext uri="{BB962C8B-B14F-4D97-AF65-F5344CB8AC3E}">
        <p14:creationId xmlns:p14="http://schemas.microsoft.com/office/powerpoint/2010/main" val="8486095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870D0E8F-F983-7FA5-84FD-E4EBE28D63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pt-BR" smtClean="0"/>
              <a:t>5</a:t>
            </a:fld>
            <a:endParaRPr lang="pt-BR" b="0"/>
          </a:p>
        </p:txBody>
      </p:sp>
      <p:sp>
        <p:nvSpPr>
          <p:cNvPr id="3" name="Título 2">
            <a:extLst>
              <a:ext uri="{FF2B5EF4-FFF2-40B4-BE49-F238E27FC236}">
                <a16:creationId xmlns:a16="http://schemas.microsoft.com/office/drawing/2014/main" id="{3D742955-9E9A-833A-9EB7-5A3E0F74D3A0}"/>
              </a:ext>
            </a:extLst>
          </p:cNvPr>
          <p:cNvSpPr>
            <a:spLocks noGrp="1"/>
          </p:cNvSpPr>
          <p:nvPr>
            <p:ph type="title"/>
          </p:nvPr>
        </p:nvSpPr>
        <p:spPr>
          <a:xfrm>
            <a:off x="402350" y="263088"/>
            <a:ext cx="6379500" cy="257100"/>
          </a:xfrm>
        </p:spPr>
        <p:txBody>
          <a:bodyPr/>
          <a:lstStyle/>
          <a:p>
            <a:r>
              <a:rPr lang="pt-BR"/>
              <a:t>Financial Summary</a:t>
            </a:r>
          </a:p>
        </p:txBody>
      </p:sp>
      <p:sp>
        <p:nvSpPr>
          <p:cNvPr id="4" name="Retângulo: Cantos Arredondados 3">
            <a:extLst>
              <a:ext uri="{FF2B5EF4-FFF2-40B4-BE49-F238E27FC236}">
                <a16:creationId xmlns:a16="http://schemas.microsoft.com/office/drawing/2014/main" id="{97D80C99-D026-F1A0-23DE-09B02392BD7B}"/>
              </a:ext>
            </a:extLst>
          </p:cNvPr>
          <p:cNvSpPr/>
          <p:nvPr/>
        </p:nvSpPr>
        <p:spPr>
          <a:xfrm>
            <a:off x="849086" y="653144"/>
            <a:ext cx="2162628"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PROMA BRASIL AUTOMOTIVA LTDA</a:t>
            </a:r>
            <a:endParaRPr lang="pt-BR" sz="800" b="1" dirty="0">
              <a:solidFill>
                <a:srgbClr val="243782"/>
              </a:solidFill>
            </a:endParaRPr>
          </a:p>
        </p:txBody>
      </p:sp>
      <p:sp>
        <p:nvSpPr>
          <p:cNvPr id="5" name="Retângulo: Cantos Arredondados 4">
            <a:extLst>
              <a:ext uri="{FF2B5EF4-FFF2-40B4-BE49-F238E27FC236}">
                <a16:creationId xmlns:a16="http://schemas.microsoft.com/office/drawing/2014/main" id="{D812CD03-D6C4-4CBC-EC9C-D31C028459E1}"/>
              </a:ext>
            </a:extLst>
          </p:cNvPr>
          <p:cNvSpPr/>
          <p:nvPr/>
        </p:nvSpPr>
        <p:spPr>
          <a:xfrm>
            <a:off x="3873941" y="653144"/>
            <a:ext cx="1068174"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800036904</a:t>
            </a:r>
            <a:endParaRPr lang="pt-BR" sz="800" b="1" dirty="0">
              <a:solidFill>
                <a:srgbClr val="243782"/>
              </a:solidFill>
            </a:endParaRPr>
          </a:p>
        </p:txBody>
      </p:sp>
      <p:sp>
        <p:nvSpPr>
          <p:cNvPr id="6" name="Retângulo: Cantos Arredondados 5">
            <a:extLst>
              <a:ext uri="{FF2B5EF4-FFF2-40B4-BE49-F238E27FC236}">
                <a16:creationId xmlns:a16="http://schemas.microsoft.com/office/drawing/2014/main" id="{652B6579-E44F-65B6-633A-E427314B567D}"/>
              </a:ext>
            </a:extLst>
          </p:cNvPr>
          <p:cNvSpPr/>
          <p:nvPr/>
        </p:nvSpPr>
        <p:spPr>
          <a:xfrm>
            <a:off x="5804342" y="653144"/>
            <a:ext cx="1363255"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Juatuba-MG BRASIL</a:t>
            </a:r>
            <a:endParaRPr lang="pt-BR" sz="800" b="1" dirty="0">
              <a:solidFill>
                <a:srgbClr val="243782"/>
              </a:solidFill>
            </a:endParaRPr>
          </a:p>
        </p:txBody>
      </p:sp>
      <p:sp>
        <p:nvSpPr>
          <p:cNvPr id="7" name="Retângulo: Cantos Arredondados 6">
            <a:extLst>
              <a:ext uri="{FF2B5EF4-FFF2-40B4-BE49-F238E27FC236}">
                <a16:creationId xmlns:a16="http://schemas.microsoft.com/office/drawing/2014/main" id="{390F3880-51A1-AAAD-65B9-8204FDF05B72}"/>
              </a:ext>
            </a:extLst>
          </p:cNvPr>
          <p:cNvSpPr/>
          <p:nvPr/>
        </p:nvSpPr>
        <p:spPr>
          <a:xfrm>
            <a:off x="8029824" y="653144"/>
            <a:ext cx="1013830"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03/26/2025</a:t>
            </a:r>
            <a:endParaRPr lang="pt-BR" sz="800" b="1" dirty="0">
              <a:solidFill>
                <a:srgbClr val="243782"/>
              </a:solidFill>
            </a:endParaRPr>
          </a:p>
        </p:txBody>
      </p:sp>
      <p:pic>
        <p:nvPicPr>
          <p:cNvPr id="8" name="Google Shape;344;p37">
            <a:hlinkClick r:id="rId2" action="ppaction://hlinksldjump" tooltip="Return"/>
            <a:extLst>
              <a:ext uri="{FF2B5EF4-FFF2-40B4-BE49-F238E27FC236}">
                <a16:creationId xmlns:a16="http://schemas.microsoft.com/office/drawing/2014/main" id="{3284FC88-C163-C090-D0C7-33A1C44E3E2B}"/>
              </a:ext>
            </a:extLst>
          </p:cNvPr>
          <p:cNvPicPr preferRelativeResize="0"/>
          <p:nvPr/>
        </p:nvPicPr>
        <p:blipFill>
          <a:blip r:embed="rId3">
            <a:alphaModFix/>
            <a:duotone>
              <a:schemeClr val="accent3">
                <a:shade val="45000"/>
                <a:satMod val="135000"/>
              </a:schemeClr>
              <a:prstClr val="white"/>
            </a:duotone>
          </a:blip>
          <a:stretch>
            <a:fillRect/>
          </a:stretch>
        </p:blipFill>
        <p:spPr>
          <a:xfrm>
            <a:off x="8926049" y="4932716"/>
            <a:ext cx="162001" cy="162001"/>
          </a:xfrm>
          <a:prstGeom prst="rect">
            <a:avLst/>
          </a:prstGeom>
          <a:noFill/>
          <a:ln>
            <a:noFill/>
          </a:ln>
        </p:spPr>
      </p:pic>
      <p:pic>
        <p:nvPicPr>
          <p:cNvPr id="9" name="Graphic 7">
            <a:extLst>
              <a:ext uri="{FF2B5EF4-FFF2-40B4-BE49-F238E27FC236}">
                <a16:creationId xmlns:a16="http://schemas.microsoft.com/office/drawing/2014/main" id="{4BD8608E-1800-C070-8838-D1308CFAC3BA}"/>
              </a:ext>
            </a:extLst>
          </p:cNvPr>
          <p:cNvPicPr>
            <a:picLocks noChangeAspect="1"/>
          </p:cNvPicPr>
          <p:nvPr/>
        </p:nvPicPr>
        <p:blipFill>
          <a:blip r:embed="rId4">
            <a:extLst>
              <a:ext uri="{96DAC541-7B7A-43D3-8B79-37D633B846F1}">
                <asvg:svgBlip xmlns="" xmlns:asvg="http://schemas.microsoft.com/office/drawing/2016/SVG/main" r:embed="rId5"/>
              </a:ext>
            </a:extLst>
          </a:blip>
          <a:srcRect/>
          <a:stretch/>
        </p:blipFill>
        <p:spPr>
          <a:xfrm>
            <a:off x="129373" y="368284"/>
            <a:ext cx="180000" cy="180000"/>
          </a:xfrm>
          <a:prstGeom prst="rect">
            <a:avLst/>
          </a:prstGeom>
        </p:spPr>
      </p:pic>
      <p:graphicFrame>
        <p:nvGraphicFramePr>
          <p:cNvPr id="10" name="Tabela 10">
            <a:extLst>
              <a:ext uri="{FF2B5EF4-FFF2-40B4-BE49-F238E27FC236}">
                <a16:creationId xmlns:a16="http://schemas.microsoft.com/office/drawing/2014/main" id="{604F23E6-F8E3-28BD-6FE1-A03E6E664359}"/>
              </a:ext>
            </a:extLst>
          </p:cNvPr>
          <p:cNvGraphicFramePr>
            <a:graphicFrameLocks noGrp="1"/>
          </p:cNvGraphicFramePr>
          <p:nvPr>
            <p:extLst>
              <p:ext uri="{D42A27DB-BD31-4B8C-83A1-F6EECF244321}">
                <p14:modId xmlns:p14="http://schemas.microsoft.com/office/powerpoint/2010/main" val="1261120913"/>
              </p:ext>
            </p:extLst>
          </p:nvPr>
        </p:nvGraphicFramePr>
        <p:xfrm>
          <a:off x="116114" y="982437"/>
          <a:ext cx="8911773" cy="3372840"/>
        </p:xfrm>
        <a:graphic>
          <a:graphicData uri="http://schemas.openxmlformats.org/drawingml/2006/table">
            <a:tbl>
              <a:tblPr firstRow="1" bandRow="1">
                <a:tableStyleId>{93296810-A885-4BE3-A3E7-6D5BEEA58F35}</a:tableStyleId>
              </a:tblPr>
              <a:tblGrid>
                <a:gridCol w="304305">
                  <a:extLst>
                    <a:ext uri="{9D8B030D-6E8A-4147-A177-3AD203B41FA5}">
                      <a16:colId xmlns:a16="http://schemas.microsoft.com/office/drawing/2014/main" val="1834229996"/>
                    </a:ext>
                  </a:extLst>
                </a:gridCol>
                <a:gridCol w="697181">
                  <a:extLst>
                    <a:ext uri="{9D8B030D-6E8A-4147-A177-3AD203B41FA5}">
                      <a16:colId xmlns:a16="http://schemas.microsoft.com/office/drawing/2014/main" val="3667502914"/>
                    </a:ext>
                  </a:extLst>
                </a:gridCol>
                <a:gridCol w="1277257">
                  <a:extLst>
                    <a:ext uri="{9D8B030D-6E8A-4147-A177-3AD203B41FA5}">
                      <a16:colId xmlns:a16="http://schemas.microsoft.com/office/drawing/2014/main" val="924502050"/>
                    </a:ext>
                  </a:extLst>
                </a:gridCol>
                <a:gridCol w="463341">
                  <a:extLst>
                    <a:ext uri="{9D8B030D-6E8A-4147-A177-3AD203B41FA5}">
                      <a16:colId xmlns:a16="http://schemas.microsoft.com/office/drawing/2014/main" val="1094860522"/>
                    </a:ext>
                  </a:extLst>
                </a:gridCol>
                <a:gridCol w="685521">
                  <a:extLst>
                    <a:ext uri="{9D8B030D-6E8A-4147-A177-3AD203B41FA5}">
                      <a16:colId xmlns:a16="http://schemas.microsoft.com/office/drawing/2014/main" val="3651272010"/>
                    </a:ext>
                  </a:extLst>
                </a:gridCol>
                <a:gridCol w="685521">
                  <a:extLst>
                    <a:ext uri="{9D8B030D-6E8A-4147-A177-3AD203B41FA5}">
                      <a16:colId xmlns:a16="http://schemas.microsoft.com/office/drawing/2014/main" val="4060792924"/>
                    </a:ext>
                  </a:extLst>
                </a:gridCol>
                <a:gridCol w="685521">
                  <a:extLst>
                    <a:ext uri="{9D8B030D-6E8A-4147-A177-3AD203B41FA5}">
                      <a16:colId xmlns:a16="http://schemas.microsoft.com/office/drawing/2014/main" val="3877666043"/>
                    </a:ext>
                  </a:extLst>
                </a:gridCol>
                <a:gridCol w="685521">
                  <a:extLst>
                    <a:ext uri="{9D8B030D-6E8A-4147-A177-3AD203B41FA5}">
                      <a16:colId xmlns:a16="http://schemas.microsoft.com/office/drawing/2014/main" val="153860203"/>
                    </a:ext>
                  </a:extLst>
                </a:gridCol>
                <a:gridCol w="685521">
                  <a:extLst>
                    <a:ext uri="{9D8B030D-6E8A-4147-A177-3AD203B41FA5}">
                      <a16:colId xmlns:a16="http://schemas.microsoft.com/office/drawing/2014/main" val="4073997680"/>
                    </a:ext>
                  </a:extLst>
                </a:gridCol>
                <a:gridCol w="685521">
                  <a:extLst>
                    <a:ext uri="{9D8B030D-6E8A-4147-A177-3AD203B41FA5}">
                      <a16:colId xmlns:a16="http://schemas.microsoft.com/office/drawing/2014/main" val="3921588596"/>
                    </a:ext>
                  </a:extLst>
                </a:gridCol>
                <a:gridCol w="685521">
                  <a:extLst>
                    <a:ext uri="{9D8B030D-6E8A-4147-A177-3AD203B41FA5}">
                      <a16:colId xmlns:a16="http://schemas.microsoft.com/office/drawing/2014/main" val="2893066835"/>
                    </a:ext>
                  </a:extLst>
                </a:gridCol>
                <a:gridCol w="685521">
                  <a:extLst>
                    <a:ext uri="{9D8B030D-6E8A-4147-A177-3AD203B41FA5}">
                      <a16:colId xmlns:a16="http://schemas.microsoft.com/office/drawing/2014/main" val="836736015"/>
                    </a:ext>
                  </a:extLst>
                </a:gridCol>
                <a:gridCol w="685521">
                  <a:extLst>
                    <a:ext uri="{9D8B030D-6E8A-4147-A177-3AD203B41FA5}">
                      <a16:colId xmlns:a16="http://schemas.microsoft.com/office/drawing/2014/main" val="1531264270"/>
                    </a:ext>
                  </a:extLst>
                </a:gridCol>
              </a:tblGrid>
              <a:tr h="118836">
                <a:tc rowSpan="2">
                  <a:txBody>
                    <a:bodyPr/>
                    <a:lstStyle/>
                    <a:p>
                      <a:pPr algn="ctr"/>
                      <a:r>
                        <a:rPr lang="pt-BR" sz="600" b="0" dirty="0">
                          <a:solidFill>
                            <a:schemeClr val="bg1"/>
                          </a:solidFill>
                          <a:latin typeface="Arial" panose="020B0604020202020204" pitchFamily="34" charset="0"/>
                          <a:cs typeface="Arial" panose="020B0604020202020204" pitchFamily="34" charset="0"/>
                        </a:rPr>
                        <a:t>Nº</a:t>
                      </a:r>
                    </a:p>
                  </a:txBody>
                  <a:tcPr marL="36000" marR="36000" marT="36000" marB="36000" anchor="ctr">
                    <a:solidFill>
                      <a:srgbClr val="243782"/>
                    </a:solidFill>
                  </a:tcPr>
                </a:tc>
                <a:tc rowSpan="2">
                  <a:txBody>
                    <a:bodyPr/>
                    <a:lstStyle/>
                    <a:p>
                      <a:pPr algn="ctr"/>
                      <a:r>
                        <a:rPr lang="pt-BR" sz="600" b="0" dirty="0" err="1">
                          <a:solidFill>
                            <a:schemeClr val="bg1"/>
                          </a:solidFill>
                          <a:latin typeface="Arial" panose="020B0604020202020204" pitchFamily="34" charset="0"/>
                          <a:cs typeface="Arial" panose="020B0604020202020204" pitchFamily="34" charset="0"/>
                        </a:rPr>
                        <a:t>PN’s</a:t>
                      </a:r>
                      <a:endParaRPr lang="pt-BR" sz="600" b="0" dirty="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rowSpan="2">
                  <a:txBody>
                    <a:bodyPr/>
                    <a:lstStyle/>
                    <a:p>
                      <a:pPr algn="ctr"/>
                      <a:r>
                        <a:rPr lang="pt-BR" sz="600" b="0">
                          <a:solidFill>
                            <a:schemeClr val="bg1"/>
                          </a:solidFill>
                          <a:latin typeface="Arial" panose="020B0604020202020204" pitchFamily="34" charset="0"/>
                          <a:cs typeface="Arial" panose="020B0604020202020204" pitchFamily="34" charset="0"/>
                        </a:rPr>
                        <a:t>Device/Tooling Description</a:t>
                      </a:r>
                    </a:p>
                  </a:txBody>
                  <a:tcPr marL="36000" marR="36000" marT="36000" marB="36000" anchor="ctr">
                    <a:solidFill>
                      <a:srgbClr val="243782"/>
                    </a:solidFill>
                  </a:tcPr>
                </a:tc>
                <a:tc rowSpan="2">
                  <a:txBody>
                    <a:bodyPr/>
                    <a:lstStyle/>
                    <a:p>
                      <a:pPr algn="ctr"/>
                      <a:r>
                        <a:rPr lang="pt-BR" sz="600" b="0">
                          <a:solidFill>
                            <a:schemeClr val="bg1"/>
                          </a:solidFill>
                          <a:latin typeface="Arial" panose="020B0604020202020204" pitchFamily="34" charset="0"/>
                          <a:cs typeface="Arial" panose="020B0604020202020204" pitchFamily="34" charset="0"/>
                        </a:rPr>
                        <a:t>Qtde. Tooling</a:t>
                      </a:r>
                    </a:p>
                  </a:txBody>
                  <a:tcPr marL="36000" marR="36000" marT="36000" marB="36000" anchor="ctr">
                    <a:solidFill>
                      <a:srgbClr val="243782"/>
                    </a:solidFill>
                  </a:tcPr>
                </a:tc>
                <a:tc rowSpan="2">
                  <a:txBody>
                    <a:bodyPr/>
                    <a:lstStyle/>
                    <a:p>
                      <a:pPr algn="ctr"/>
                      <a:r>
                        <a:rPr lang="pt-BR" sz="600" b="0">
                          <a:solidFill>
                            <a:schemeClr val="bg1"/>
                          </a:solidFill>
                          <a:latin typeface="Arial" panose="020B0604020202020204" pitchFamily="34" charset="0"/>
                          <a:cs typeface="Arial" panose="020B0604020202020204" pitchFamily="34" charset="0"/>
                        </a:rPr>
                        <a:t>Motivation *</a:t>
                      </a:r>
                    </a:p>
                  </a:txBody>
                  <a:tcPr marL="36000" marR="36000" marT="36000" marB="36000" anchor="ctr">
                    <a:solidFill>
                      <a:srgbClr val="243782"/>
                    </a:solidFill>
                  </a:tcPr>
                </a:tc>
                <a:tc rowSpan="2">
                  <a:txBody>
                    <a:bodyPr/>
                    <a:lstStyle/>
                    <a:p>
                      <a:pPr algn="ctr"/>
                      <a:r>
                        <a:rPr lang="pt-BR" sz="600" b="0">
                          <a:solidFill>
                            <a:schemeClr val="bg1"/>
                          </a:solidFill>
                          <a:latin typeface="Arial" panose="020B0604020202020204" pitchFamily="34" charset="0"/>
                          <a:cs typeface="Arial" panose="020B0604020202020204" pitchFamily="34" charset="0"/>
                        </a:rPr>
                        <a:t>CAF **</a:t>
                      </a:r>
                    </a:p>
                    <a:p>
                      <a:pPr algn="ctr"/>
                      <a:r>
                        <a:rPr lang="pt-BR" sz="600" b="0">
                          <a:solidFill>
                            <a:schemeClr val="bg1"/>
                          </a:solidFill>
                          <a:latin typeface="Arial" panose="020B0604020202020204" pitchFamily="34" charset="0"/>
                          <a:cs typeface="Arial" panose="020B0604020202020204" pitchFamily="34" charset="0"/>
                        </a:rPr>
                        <a:t>(Current)</a:t>
                      </a:r>
                    </a:p>
                  </a:txBody>
                  <a:tcPr marL="36000" marR="36000" marT="36000" marB="36000" anchor="ctr">
                    <a:solidFill>
                      <a:srgbClr val="243782"/>
                    </a:solidFill>
                  </a:tcPr>
                </a:tc>
                <a:tc rowSpan="2">
                  <a:txBody>
                    <a:bodyPr/>
                    <a:lstStyle/>
                    <a:p>
                      <a:pPr algn="ctr"/>
                      <a:r>
                        <a:rPr lang="pt-BR" sz="600" b="0">
                          <a:solidFill>
                            <a:schemeClr val="bg1"/>
                          </a:solidFill>
                          <a:latin typeface="Arial" panose="020B0604020202020204" pitchFamily="34" charset="0"/>
                          <a:cs typeface="Arial" panose="020B0604020202020204" pitchFamily="34" charset="0"/>
                        </a:rPr>
                        <a:t>Value (R$)</a:t>
                      </a:r>
                    </a:p>
                    <a:p>
                      <a:pPr algn="ctr"/>
                      <a:r>
                        <a:rPr lang="pt-BR" sz="600" b="0">
                          <a:solidFill>
                            <a:schemeClr val="bg1"/>
                          </a:solidFill>
                          <a:latin typeface="Arial" panose="020B0604020202020204" pitchFamily="34" charset="0"/>
                          <a:cs typeface="Arial" panose="020B0604020202020204" pitchFamily="34" charset="0"/>
                        </a:rPr>
                        <a:t>(without taxes)</a:t>
                      </a:r>
                    </a:p>
                  </a:txBody>
                  <a:tcPr marL="36000" marR="36000" marT="36000" marB="36000" anchor="ctr">
                    <a:solidFill>
                      <a:srgbClr val="243782"/>
                    </a:solidFill>
                  </a:tcPr>
                </a:tc>
                <a:tc gridSpan="4">
                  <a:txBody>
                    <a:bodyPr/>
                    <a:lstStyle/>
                    <a:p>
                      <a:pPr algn="ctr"/>
                      <a:r>
                        <a:rPr lang="pt-BR" sz="700" b="0">
                          <a:solidFill>
                            <a:schemeClr val="bg1"/>
                          </a:solidFill>
                          <a:latin typeface="Arial" panose="020B0604020202020204" pitchFamily="34" charset="0"/>
                          <a:cs typeface="Arial" panose="020B0604020202020204" pitchFamily="34" charset="0"/>
                        </a:rPr>
                        <a:t>Taxes</a:t>
                      </a:r>
                    </a:p>
                  </a:txBody>
                  <a:tcPr marL="36000" marR="36000" marT="36000" marB="36000" anchor="ctr">
                    <a:solidFill>
                      <a:srgbClr val="243782"/>
                    </a:solidFill>
                  </a:tcPr>
                </a:tc>
                <a:tc h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h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h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rowSpan="2">
                  <a:txBody>
                    <a:bodyPr/>
                    <a:lstStyle/>
                    <a:p>
                      <a:pPr algn="ctr"/>
                      <a:r>
                        <a:rPr lang="pt-BR" sz="600" b="0">
                          <a:solidFill>
                            <a:schemeClr val="bg1"/>
                          </a:solidFill>
                          <a:latin typeface="Arial" panose="020B0604020202020204" pitchFamily="34" charset="0"/>
                          <a:cs typeface="Arial" panose="020B0604020202020204" pitchFamily="34" charset="0"/>
                        </a:rPr>
                        <a:t>Total (R$)</a:t>
                      </a:r>
                    </a:p>
                    <a:p>
                      <a:pPr algn="ctr"/>
                      <a:r>
                        <a:rPr lang="pt-BR" sz="600" b="0">
                          <a:solidFill>
                            <a:schemeClr val="bg1"/>
                          </a:solidFill>
                          <a:latin typeface="Arial" panose="020B0604020202020204" pitchFamily="34" charset="0"/>
                          <a:cs typeface="Arial" panose="020B0604020202020204" pitchFamily="34" charset="0"/>
                        </a:rPr>
                        <a:t>(with taxes)</a:t>
                      </a:r>
                    </a:p>
                  </a:txBody>
                  <a:tcPr marL="36000" marR="36000" marT="36000" marB="36000" anchor="ctr">
                    <a:solidFill>
                      <a:srgbClr val="243782"/>
                    </a:solidFill>
                  </a:tcPr>
                </a:tc>
                <a:tc rowSpan="2">
                  <a:txBody>
                    <a:bodyPr/>
                    <a:lstStyle/>
                    <a:p>
                      <a:pPr algn="ctr"/>
                      <a:r>
                        <a:rPr lang="pt-BR" sz="600" b="0">
                          <a:solidFill>
                            <a:schemeClr val="bg1"/>
                          </a:solidFill>
                          <a:latin typeface="Arial" panose="020B0604020202020204" pitchFamily="34" charset="0"/>
                          <a:cs typeface="Arial" panose="020B0604020202020204" pitchFamily="34" charset="0"/>
                        </a:rPr>
                        <a:t>Investment Responsability</a:t>
                      </a:r>
                    </a:p>
                  </a:txBody>
                  <a:tcPr marL="36000" marR="36000" marT="36000" marB="36000" anchor="ctr">
                    <a:solidFill>
                      <a:srgbClr val="243782"/>
                    </a:solidFill>
                  </a:tcPr>
                </a:tc>
                <a:extLst>
                  <a:ext uri="{0D108BD9-81ED-4DB2-BD59-A6C34878D82A}">
                    <a16:rowId xmlns:a16="http://schemas.microsoft.com/office/drawing/2014/main" val="890515426"/>
                  </a:ext>
                </a:extLst>
              </a:tr>
              <a:tr h="118836">
                <a:tc v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v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v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v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v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v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v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a:txBody>
                    <a:bodyPr/>
                    <a:lstStyle/>
                    <a:p>
                      <a:pPr algn="ctr"/>
                      <a:r>
                        <a:rPr lang="pt-BR" sz="600" b="0">
                          <a:solidFill>
                            <a:schemeClr val="bg1"/>
                          </a:solidFill>
                          <a:latin typeface="Arial" panose="020B0604020202020204" pitchFamily="34" charset="0"/>
                          <a:cs typeface="Arial" panose="020B0604020202020204" pitchFamily="34" charset="0"/>
                        </a:rPr>
                        <a:t>ICMS</a:t>
                      </a:r>
                    </a:p>
                  </a:txBody>
                  <a:tcPr marL="36000" marR="36000" marT="36000" marB="36000" anchor="ctr">
                    <a:solidFill>
                      <a:srgbClr val="243782"/>
                    </a:solidFill>
                  </a:tcPr>
                </a:tc>
                <a:tc>
                  <a:txBody>
                    <a:bodyPr/>
                    <a:lstStyle/>
                    <a:p>
                      <a:pPr algn="ctr"/>
                      <a:r>
                        <a:rPr lang="pt-BR" sz="600" b="0">
                          <a:solidFill>
                            <a:schemeClr val="bg1"/>
                          </a:solidFill>
                          <a:latin typeface="Arial" panose="020B0604020202020204" pitchFamily="34" charset="0"/>
                          <a:cs typeface="Arial" panose="020B0604020202020204" pitchFamily="34" charset="0"/>
                        </a:rPr>
                        <a:t>IPI</a:t>
                      </a:r>
                    </a:p>
                  </a:txBody>
                  <a:tcPr marL="36000" marR="36000" marT="36000" marB="36000" anchor="ctr">
                    <a:solidFill>
                      <a:srgbClr val="243782"/>
                    </a:solidFill>
                  </a:tcPr>
                </a:tc>
                <a:tc>
                  <a:txBody>
                    <a:bodyPr/>
                    <a:lstStyle/>
                    <a:p>
                      <a:pPr algn="ctr"/>
                      <a:r>
                        <a:rPr lang="pt-BR" sz="600" b="0">
                          <a:solidFill>
                            <a:schemeClr val="bg1"/>
                          </a:solidFill>
                          <a:latin typeface="Arial" panose="020B0604020202020204" pitchFamily="34" charset="0"/>
                          <a:cs typeface="Arial" panose="020B0604020202020204" pitchFamily="34" charset="0"/>
                        </a:rPr>
                        <a:t>PIS/COFINS</a:t>
                      </a:r>
                    </a:p>
                  </a:txBody>
                  <a:tcPr marL="36000" marR="36000" marT="36000" marB="36000" anchor="ctr">
                    <a:solidFill>
                      <a:srgbClr val="243782"/>
                    </a:solidFill>
                  </a:tcPr>
                </a:tc>
                <a:tc>
                  <a:txBody>
                    <a:bodyPr/>
                    <a:lstStyle/>
                    <a:p>
                      <a:pPr algn="ctr"/>
                      <a:r>
                        <a:rPr lang="pt-BR" sz="600" b="0">
                          <a:solidFill>
                            <a:schemeClr val="bg1"/>
                          </a:solidFill>
                          <a:latin typeface="Arial" panose="020B0604020202020204" pitchFamily="34" charset="0"/>
                          <a:cs typeface="Arial" panose="020B0604020202020204" pitchFamily="34" charset="0"/>
                        </a:rPr>
                        <a:t>ISS</a:t>
                      </a:r>
                    </a:p>
                  </a:txBody>
                  <a:tcPr marL="36000" marR="36000" marT="36000" marB="36000" anchor="ctr">
                    <a:solidFill>
                      <a:srgbClr val="243782"/>
                    </a:solidFill>
                  </a:tcPr>
                </a:tc>
                <a:tc v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tc vMerge="1">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solidFill>
                      <a:srgbClr val="243782"/>
                    </a:solidFill>
                  </a:tcPr>
                </a:tc>
                <a:extLst>
                  <a:ext uri="{0D108BD9-81ED-4DB2-BD59-A6C34878D82A}">
                    <a16:rowId xmlns:a16="http://schemas.microsoft.com/office/drawing/2014/main" val="1213143498"/>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1</a:t>
                      </a:r>
                    </a:p>
                  </a:txBody>
                  <a:tcPr marL="36000" marR="36000" marT="36000" marB="36000" anchor="ctr"/>
                </a:tc>
                <a:tc rowSpan="3">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pt-BR" sz="600" dirty="0" smtClean="0">
                          <a:solidFill>
                            <a:srgbClr val="666666"/>
                          </a:solidFill>
                          <a:latin typeface="+mj-lt"/>
                        </a:rPr>
                        <a:t>52126456 / 52126468 / 52126583 / 52126584 / 52126473 / 52126474</a:t>
                      </a:r>
                      <a:endParaRPr lang="pt-BR" sz="600" b="0" i="0" u="none" strike="noStrike" cap="none" dirty="0" smtClean="0">
                        <a:solidFill>
                          <a:srgbClr val="666666"/>
                        </a:solidFill>
                        <a:latin typeface="+mj-lt"/>
                        <a:sym typeface="Arial"/>
                      </a:endParaRPr>
                    </a:p>
                  </a:txBody>
                  <a:tcPr marL="36000" marR="36000" marT="36000" marB="36000" anchor="ctr"/>
                </a:tc>
                <a:tc>
                  <a:txBody>
                    <a:bodyPr/>
                    <a:lstStyle/>
                    <a:p>
                      <a:pPr algn="ctr"/>
                      <a:r>
                        <a:rPr lang="en-US" sz="600" dirty="0" smtClean="0">
                          <a:solidFill>
                            <a:schemeClr val="tx1">
                              <a:lumMod val="75000"/>
                              <a:lumOff val="25000"/>
                            </a:schemeClr>
                          </a:solidFill>
                          <a:latin typeface="+mj-lt"/>
                          <a:cs typeface="Arial" panose="020B0604020202020204" pitchFamily="34" charset="0"/>
                        </a:rPr>
                        <a:t>01 </a:t>
                      </a:r>
                      <a:r>
                        <a:rPr lang="en-US" sz="600" dirty="0" err="1" smtClean="0">
                          <a:solidFill>
                            <a:schemeClr val="tx1">
                              <a:lumMod val="75000"/>
                              <a:lumOff val="25000"/>
                            </a:schemeClr>
                          </a:solidFill>
                          <a:latin typeface="+mj-lt"/>
                          <a:cs typeface="Arial" panose="020B0604020202020204" pitchFamily="34" charset="0"/>
                        </a:rPr>
                        <a:t>Robo</a:t>
                      </a:r>
                      <a:r>
                        <a:rPr lang="en-US" sz="600" dirty="0" smtClean="0">
                          <a:solidFill>
                            <a:schemeClr val="tx1">
                              <a:lumMod val="75000"/>
                              <a:lumOff val="25000"/>
                            </a:schemeClr>
                          </a:solidFill>
                          <a:latin typeface="+mj-lt"/>
                          <a:cs typeface="Arial" panose="020B0604020202020204" pitchFamily="34" charset="0"/>
                        </a:rPr>
                        <a:t> IRB 6700 SW</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1</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rowSpan="3">
                  <a:txBody>
                    <a:bodyPr/>
                    <a:lstStyle/>
                    <a:p>
                      <a:pPr algn="ctr"/>
                      <a:r>
                        <a:rPr lang="pt-BR" sz="600" dirty="0" smtClean="0">
                          <a:solidFill>
                            <a:schemeClr val="tx1">
                              <a:lumMod val="75000"/>
                              <a:lumOff val="25000"/>
                            </a:schemeClr>
                          </a:solidFill>
                          <a:latin typeface="+mj-lt"/>
                          <a:cs typeface="Arial" panose="020B0604020202020204" pitchFamily="34" charset="0"/>
                        </a:rPr>
                        <a:t>TO MEET 850 </a:t>
                      </a:r>
                      <a:r>
                        <a:rPr lang="pt-BR" sz="600" dirty="0" smtClean="0">
                          <a:solidFill>
                            <a:schemeClr val="tx1">
                              <a:lumMod val="75000"/>
                              <a:lumOff val="25000"/>
                            </a:schemeClr>
                          </a:solidFill>
                          <a:latin typeface="+mj-lt"/>
                          <a:cs typeface="Arial" panose="020B0604020202020204" pitchFamily="34" charset="0"/>
                        </a:rPr>
                        <a:t>JPD</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TBD</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a:txBody>
                    <a:bodyPr/>
                    <a:lstStyle/>
                    <a:p>
                      <a:pPr marR="0" lvl="0" algn="ctr" rtl="0" fontAlgn="ctr">
                        <a:lnSpc>
                          <a:spcPct val="100000"/>
                        </a:lnSpc>
                        <a:spcBef>
                          <a:spcPts val="0"/>
                        </a:spcBef>
                        <a:spcAft>
                          <a:spcPts val="0"/>
                        </a:spcAft>
                        <a:buClr>
                          <a:srgbClr val="000000"/>
                        </a:buClr>
                        <a:buFont typeface="Arial"/>
                        <a:buNone/>
                      </a:pPr>
                      <a:r>
                        <a:rPr lang="pt-BR" sz="600" b="0" i="0" u="none" strike="noStrike" cap="none" dirty="0" smtClean="0">
                          <a:solidFill>
                            <a:srgbClr val="666666"/>
                          </a:solidFill>
                          <a:effectLst/>
                          <a:latin typeface="+mj-lt"/>
                          <a:ea typeface="+mn-ea"/>
                          <a:cs typeface="+mn-cs"/>
                          <a:sym typeface="Arial"/>
                        </a:rPr>
                        <a:t> R$ </a:t>
                      </a:r>
                      <a:r>
                        <a:rPr lang="pt-BR" sz="600" b="0" i="0" u="none" strike="noStrike" cap="none" dirty="0" smtClean="0">
                          <a:solidFill>
                            <a:srgbClr val="666666"/>
                          </a:solidFill>
                          <a:effectLst/>
                          <a:latin typeface="+mj-lt"/>
                          <a:ea typeface="+mn-ea"/>
                          <a:cs typeface="+mn-cs"/>
                          <a:sym typeface="Arial"/>
                        </a:rPr>
                        <a:t>935.000,00  </a:t>
                      </a:r>
                      <a:endParaRPr lang="pt-BR" sz="600" b="0" i="0" u="none" strike="noStrike" cap="none" dirty="0" smtClean="0">
                        <a:solidFill>
                          <a:srgbClr val="666666"/>
                        </a:solidFill>
                        <a:effectLst/>
                        <a:latin typeface="+mj-lt"/>
                        <a:ea typeface="+mn-ea"/>
                        <a:cs typeface="+mn-cs"/>
                        <a:sym typeface="Arial"/>
                      </a:endParaRP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8,8%</a:t>
                      </a: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a:t>
                      </a: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9,25%</a:t>
                      </a: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a:t>
                      </a:r>
                    </a:p>
                  </a:txBody>
                  <a:tcPr marL="6210" marR="6210" marT="6210" marB="0" anchor="ctr"/>
                </a:tc>
                <a:tc>
                  <a:txBody>
                    <a:bodyPr/>
                    <a:lstStyle/>
                    <a:p>
                      <a:pPr marR="0" lvl="0" algn="ctr" rtl="0" fontAlgn="ctr">
                        <a:lnSpc>
                          <a:spcPct val="100000"/>
                        </a:lnSpc>
                        <a:spcBef>
                          <a:spcPts val="0"/>
                        </a:spcBef>
                        <a:spcAft>
                          <a:spcPts val="0"/>
                        </a:spcAft>
                        <a:buClr>
                          <a:srgbClr val="000000"/>
                        </a:buClr>
                        <a:buFont typeface="Arial"/>
                        <a:buNone/>
                      </a:pPr>
                      <a:r>
                        <a:rPr lang="pt-BR" sz="600" b="0" i="0" u="none" strike="noStrike" cap="none" dirty="0" smtClean="0">
                          <a:solidFill>
                            <a:srgbClr val="666666"/>
                          </a:solidFill>
                          <a:effectLst/>
                          <a:latin typeface="+mn-lt"/>
                          <a:ea typeface="+mn-ea"/>
                          <a:cs typeface="+mn-cs"/>
                          <a:sym typeface="Arial"/>
                        </a:rPr>
                        <a:t>R$ 1.027.055,00</a:t>
                      </a:r>
                      <a:endParaRPr lang="pt-BR" sz="600" b="0" i="0" u="none" strike="noStrike" cap="none" dirty="0" smtClean="0">
                        <a:solidFill>
                          <a:srgbClr val="666666"/>
                        </a:solidFill>
                        <a:effectLst/>
                        <a:latin typeface="+mn-lt"/>
                        <a:ea typeface="+mn-ea"/>
                        <a:cs typeface="+mn-cs"/>
                        <a:sym typeface="Arial"/>
                      </a:endParaRPr>
                    </a:p>
                  </a:txBody>
                  <a:tcPr marL="6210" marR="6210" marT="6210" marB="0" anchor="ctr"/>
                </a:tc>
                <a:tc>
                  <a:txBody>
                    <a:bodyPr/>
                    <a:lstStyle/>
                    <a:p>
                      <a:pPr algn="ctr"/>
                      <a:r>
                        <a:rPr lang="pt-BR" sz="600" dirty="0" smtClean="0">
                          <a:solidFill>
                            <a:schemeClr val="tx1">
                              <a:lumMod val="75000"/>
                              <a:lumOff val="25000"/>
                            </a:schemeClr>
                          </a:solidFill>
                          <a:latin typeface="Arial" panose="020B0604020202020204" pitchFamily="34" charset="0"/>
                          <a:cs typeface="Arial" panose="020B0604020202020204" pitchFamily="34" charset="0"/>
                        </a:rPr>
                        <a:t>STELLANTIS</a:t>
                      </a: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3083519948"/>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2</a:t>
                      </a:r>
                    </a:p>
                  </a:txBody>
                  <a:tcPr marL="36000" marR="36000" marT="36000" marB="36000" anchor="ctr"/>
                </a:tc>
                <a:tc vMerge="1">
                  <a:txBody>
                    <a:bodyPr/>
                    <a:lstStyle/>
                    <a:p>
                      <a:pPr algn="ctr"/>
                      <a:endParaRPr lang="pt-BR" sz="7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INFRAESTRUTURA</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1</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vMerge="1">
                  <a:txBody>
                    <a:bodyPr/>
                    <a:lstStyle/>
                    <a:p>
                      <a:pPr algn="ctr"/>
                      <a:endParaRPr lang="pt-BR" sz="7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TBD</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220.000,00</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8,8%</a:t>
                      </a: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a:t>
                      </a: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9,25%</a:t>
                      </a: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a:t>
                      </a:r>
                    </a:p>
                  </a:txBody>
                  <a:tcPr marL="6210" marR="6210" marT="6210" marB="0" anchor="ctr"/>
                </a:tc>
                <a:tc>
                  <a:txBody>
                    <a:bodyPr/>
                    <a:lstStyle/>
                    <a:p>
                      <a:pPr algn="ctr"/>
                      <a:r>
                        <a:rPr lang="pt-BR" sz="600" dirty="0" smtClean="0">
                          <a:solidFill>
                            <a:schemeClr val="tx1">
                              <a:lumMod val="75000"/>
                              <a:lumOff val="25000"/>
                            </a:schemeClr>
                          </a:solidFill>
                          <a:latin typeface="Arial" panose="020B0604020202020204" pitchFamily="34" charset="0"/>
                          <a:cs typeface="Arial" panose="020B0604020202020204" pitchFamily="34" charset="0"/>
                        </a:rPr>
                        <a:t>R$ 265.826,00</a:t>
                      </a:r>
                    </a:p>
                  </a:txBody>
                  <a:tcPr marL="36000" marR="36000" marT="36000" marB="36000" anchor="ctr"/>
                </a:tc>
                <a:tc>
                  <a:txBody>
                    <a:bodyPr/>
                    <a:lstStyle/>
                    <a:p>
                      <a:pPr algn="ctr"/>
                      <a:r>
                        <a:rPr kumimoji="0" lang="pt-BR" sz="600" b="0" i="0" u="none" strike="noStrike" kern="0" cap="none" spc="0" normalizeH="0" baseline="0" noProof="0" smtClean="0">
                          <a:ln>
                            <a:noFill/>
                          </a:ln>
                          <a:solidFill>
                            <a:srgbClr val="000000">
                              <a:lumMod val="75000"/>
                              <a:lumOff val="25000"/>
                            </a:srgbClr>
                          </a:solidFill>
                          <a:effectLst/>
                          <a:uLnTx/>
                          <a:uFillTx/>
                          <a:latin typeface="Arial" panose="020B0604020202020204" pitchFamily="34" charset="0"/>
                          <a:ea typeface="+mn-ea"/>
                          <a:cs typeface="Arial" panose="020B0604020202020204" pitchFamily="34" charset="0"/>
                          <a:sym typeface="Arial"/>
                        </a:rPr>
                        <a:t>STELLANTIS</a:t>
                      </a: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3973832762"/>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3</a:t>
                      </a:r>
                    </a:p>
                  </a:txBody>
                  <a:tcPr marL="36000" marR="36000" marT="36000" marB="36000" anchor="ctr"/>
                </a:tc>
                <a:tc vMerge="1">
                  <a:txBody>
                    <a:bodyPr/>
                    <a:lstStyle/>
                    <a:p>
                      <a:pPr algn="ctr"/>
                      <a:endParaRPr lang="pt-BR" sz="7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CALIBRE</a:t>
                      </a:r>
                      <a:r>
                        <a:rPr lang="pt-BR" sz="600" baseline="0" dirty="0" smtClean="0">
                          <a:solidFill>
                            <a:schemeClr val="tx1">
                              <a:lumMod val="75000"/>
                              <a:lumOff val="25000"/>
                            </a:schemeClr>
                          </a:solidFill>
                          <a:latin typeface="+mj-lt"/>
                          <a:cs typeface="Arial" panose="020B0604020202020204" pitchFamily="34" charset="0"/>
                        </a:rPr>
                        <a:t> / OUTROS / ETC</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1</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vMerge="1">
                  <a:txBody>
                    <a:bodyPr/>
                    <a:lstStyle/>
                    <a:p>
                      <a:pPr algn="ctr"/>
                      <a:endParaRPr lang="pt-BR" sz="7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TBD</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a:txBody>
                    <a:bodyPr/>
                    <a:lstStyle/>
                    <a:p>
                      <a:pPr algn="ctr"/>
                      <a:r>
                        <a:rPr lang="pt-BR" sz="600" dirty="0" smtClean="0">
                          <a:solidFill>
                            <a:schemeClr val="tx1">
                              <a:lumMod val="75000"/>
                              <a:lumOff val="25000"/>
                            </a:schemeClr>
                          </a:solidFill>
                          <a:latin typeface="+mj-lt"/>
                          <a:cs typeface="Arial" panose="020B0604020202020204" pitchFamily="34" charset="0"/>
                        </a:rPr>
                        <a:t>88.000,00</a:t>
                      </a:r>
                      <a:endParaRPr lang="pt-BR" sz="600" dirty="0">
                        <a:solidFill>
                          <a:schemeClr val="tx1">
                            <a:lumMod val="75000"/>
                            <a:lumOff val="25000"/>
                          </a:schemeClr>
                        </a:solidFill>
                        <a:latin typeface="+mj-lt"/>
                        <a:cs typeface="Arial" panose="020B0604020202020204" pitchFamily="34" charset="0"/>
                      </a:endParaRPr>
                    </a:p>
                  </a:txBody>
                  <a:tcPr marL="36000" marR="36000" marT="36000" marB="3600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8,8%</a:t>
                      </a: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a:t>
                      </a: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9,25%</a:t>
                      </a:r>
                    </a:p>
                  </a:txBody>
                  <a:tcPr marL="6210" marR="6210" marT="6210" marB="0" anchor="ctr"/>
                </a:tc>
                <a:tc>
                  <a:txBody>
                    <a:bodyPr/>
                    <a:lstStyle/>
                    <a:p>
                      <a:pPr marL="0" marR="0" lvl="0" indent="0" algn="ctr" defTabSz="914400" rtl="0" eaLnBrk="1" fontAlgn="ctr" latinLnBrk="0" hangingPunct="1">
                        <a:lnSpc>
                          <a:spcPct val="100000"/>
                        </a:lnSpc>
                        <a:spcBef>
                          <a:spcPts val="0"/>
                        </a:spcBef>
                        <a:spcAft>
                          <a:spcPts val="0"/>
                        </a:spcAft>
                        <a:buClr>
                          <a:srgbClr val="000000"/>
                        </a:buClr>
                        <a:buSzTx/>
                        <a:buFont typeface="Arial"/>
                        <a:buNone/>
                        <a:tabLst/>
                        <a:defRPr/>
                      </a:pPr>
                      <a:r>
                        <a:rPr lang="pt-BR" sz="600" b="0" i="0" u="none" strike="noStrike" cap="none" dirty="0" smtClean="0">
                          <a:solidFill>
                            <a:srgbClr val="666666"/>
                          </a:solidFill>
                          <a:effectLst/>
                          <a:latin typeface="+mn-lt"/>
                          <a:ea typeface="+mn-ea"/>
                          <a:cs typeface="+mn-cs"/>
                          <a:sym typeface="Arial"/>
                        </a:rPr>
                        <a:t>-</a:t>
                      </a:r>
                    </a:p>
                  </a:txBody>
                  <a:tcPr marL="6210" marR="6210" marT="6210" marB="0" anchor="ctr"/>
                </a:tc>
                <a:tc>
                  <a:txBody>
                    <a:bodyPr/>
                    <a:lstStyle/>
                    <a:p>
                      <a:pPr algn="ctr"/>
                      <a:r>
                        <a:rPr lang="pt-BR" sz="600" dirty="0" smtClean="0">
                          <a:solidFill>
                            <a:schemeClr val="tx1">
                              <a:lumMod val="75000"/>
                              <a:lumOff val="25000"/>
                            </a:schemeClr>
                          </a:solidFill>
                          <a:latin typeface="Arial" panose="020B0604020202020204" pitchFamily="34" charset="0"/>
                          <a:cs typeface="Arial" panose="020B0604020202020204" pitchFamily="34" charset="0"/>
                        </a:rPr>
                        <a:t>R$ 106.330,40</a:t>
                      </a:r>
                    </a:p>
                  </a:txBody>
                  <a:tcPr marL="36000" marR="36000" marT="36000" marB="36000" anchor="ctr"/>
                </a:tc>
                <a:tc>
                  <a:txBody>
                    <a:bodyPr/>
                    <a:lstStyle/>
                    <a:p>
                      <a:pPr algn="ctr"/>
                      <a:r>
                        <a:rPr kumimoji="0" lang="pt-BR" sz="600" b="0" i="0" u="none" strike="noStrike" kern="0" cap="none" spc="0" normalizeH="0" baseline="0" noProof="0" dirty="0" smtClean="0">
                          <a:ln>
                            <a:noFill/>
                          </a:ln>
                          <a:solidFill>
                            <a:srgbClr val="000000">
                              <a:lumMod val="75000"/>
                              <a:lumOff val="25000"/>
                            </a:srgbClr>
                          </a:solidFill>
                          <a:effectLst/>
                          <a:uLnTx/>
                          <a:uFillTx/>
                          <a:latin typeface="Arial" panose="020B0604020202020204" pitchFamily="34" charset="0"/>
                          <a:ea typeface="+mn-ea"/>
                          <a:cs typeface="Arial" panose="020B0604020202020204" pitchFamily="34" charset="0"/>
                          <a:sym typeface="Arial"/>
                        </a:rPr>
                        <a:t>STELLANTIS</a:t>
                      </a: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612424710"/>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4</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4197851938"/>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5</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2426169298"/>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6</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1340353392"/>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7</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3883587660"/>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8</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2985080099"/>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9</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553861664"/>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10</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1624733471"/>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11</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1973093656"/>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12</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3061323439"/>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13</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2168905846"/>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14</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2720159961"/>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15</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3393957103"/>
                  </a:ext>
                </a:extLst>
              </a:tr>
              <a:tr h="118836">
                <a:tc>
                  <a:txBody>
                    <a:bodyPr/>
                    <a:lstStyle/>
                    <a:p>
                      <a:pPr algn="ctr"/>
                      <a:r>
                        <a:rPr lang="pt-BR" sz="600" b="1">
                          <a:solidFill>
                            <a:schemeClr val="tx1">
                              <a:lumMod val="75000"/>
                              <a:lumOff val="25000"/>
                            </a:schemeClr>
                          </a:solidFill>
                          <a:latin typeface="Arial" panose="020B0604020202020204" pitchFamily="34" charset="0"/>
                          <a:cs typeface="Arial" panose="020B0604020202020204" pitchFamily="34" charset="0"/>
                        </a:rPr>
                        <a:t>16</a:t>
                      </a: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tc>
                  <a:txBody>
                    <a:bodyPr/>
                    <a:lstStyle/>
                    <a:p>
                      <a:pPr algn="ctr"/>
                      <a:endParaRPr lang="pt-BR" sz="600" dirty="0">
                        <a:solidFill>
                          <a:schemeClr val="tx1">
                            <a:lumMod val="75000"/>
                            <a:lumOff val="25000"/>
                          </a:schemeClr>
                        </a:solidFill>
                        <a:latin typeface="Arial" panose="020B0604020202020204" pitchFamily="34" charset="0"/>
                        <a:cs typeface="Arial" panose="020B0604020202020204" pitchFamily="34" charset="0"/>
                      </a:endParaRPr>
                    </a:p>
                  </a:txBody>
                  <a:tcPr marL="36000" marR="36000" marT="36000" marB="36000" anchor="ctr"/>
                </a:tc>
                <a:extLst>
                  <a:ext uri="{0D108BD9-81ED-4DB2-BD59-A6C34878D82A}">
                    <a16:rowId xmlns:a16="http://schemas.microsoft.com/office/drawing/2014/main" val="1403343987"/>
                  </a:ext>
                </a:extLst>
              </a:tr>
              <a:tr h="269963">
                <a:tc>
                  <a:txBody>
                    <a:bodyPr/>
                    <a:lstStyle/>
                    <a:p>
                      <a:pPr algn="ctr"/>
                      <a:endParaRPr lang="pt-BR" sz="700" b="1">
                        <a:solidFill>
                          <a:schemeClr val="bg1"/>
                        </a:solidFill>
                        <a:latin typeface="Arial" panose="020B0604020202020204" pitchFamily="34" charset="0"/>
                        <a:cs typeface="Arial" panose="020B0604020202020204" pitchFamily="34" charset="0"/>
                      </a:endParaRPr>
                    </a:p>
                  </a:txBody>
                  <a:tcPr marL="36000" marR="36000" marT="36000" marB="36000" anchor="ctr">
                    <a:noFill/>
                  </a:tcPr>
                </a:tc>
                <a:tc>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noFill/>
                  </a:tcPr>
                </a:tc>
                <a:tc>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noFill/>
                  </a:tcPr>
                </a:tc>
                <a:tc>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noFill/>
                  </a:tcPr>
                </a:tc>
                <a:tc>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noFill/>
                  </a:tcPr>
                </a:tc>
                <a:tc>
                  <a:txBody>
                    <a:bodyPr/>
                    <a:lstStyle/>
                    <a:p>
                      <a:pPr algn="ctr"/>
                      <a:r>
                        <a:rPr lang="pt-BR" sz="700" b="1">
                          <a:solidFill>
                            <a:schemeClr val="bg1"/>
                          </a:solidFill>
                          <a:latin typeface="Arial" panose="020B0604020202020204" pitchFamily="34" charset="0"/>
                          <a:cs typeface="Arial" panose="020B0604020202020204" pitchFamily="34" charset="0"/>
                        </a:rPr>
                        <a:t>TOTAL (R$)</a:t>
                      </a:r>
                    </a:p>
                  </a:txBody>
                  <a:tcPr marL="36000" marR="36000" marT="36000" marB="36000" anchor="ctr">
                    <a:solidFill>
                      <a:srgbClr val="243782"/>
                    </a:solidFill>
                  </a:tcPr>
                </a:tc>
                <a:tc>
                  <a:txBody>
                    <a:bodyPr/>
                    <a:lstStyle/>
                    <a:p>
                      <a:pPr algn="ctr"/>
                      <a:r>
                        <a:rPr lang="pt-BR" sz="700" b="1" dirty="0" smtClean="0">
                          <a:solidFill>
                            <a:schemeClr val="bg1"/>
                          </a:solidFill>
                          <a:latin typeface="Arial" panose="020B0604020202020204" pitchFamily="34" charset="0"/>
                          <a:cs typeface="Arial" panose="020B0604020202020204" pitchFamily="34" charset="0"/>
                        </a:rPr>
                        <a:t>R$ 1.158.000,00</a:t>
                      </a:r>
                    </a:p>
                  </a:txBody>
                  <a:tcPr marL="36000" marR="36000" marT="36000" marB="36000" anchor="ctr">
                    <a:solidFill>
                      <a:srgbClr val="243782"/>
                    </a:solidFill>
                  </a:tcPr>
                </a:tc>
                <a:tc>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noFill/>
                  </a:tcPr>
                </a:tc>
                <a:tc>
                  <a:txBody>
                    <a:bodyPr/>
                    <a:lstStyle/>
                    <a:p>
                      <a:pPr algn="ctr"/>
                      <a:endParaRPr lang="pt-BR" sz="700">
                        <a:solidFill>
                          <a:schemeClr val="bg1"/>
                        </a:solidFill>
                        <a:latin typeface="Arial" panose="020B0604020202020204" pitchFamily="34" charset="0"/>
                        <a:cs typeface="Arial" panose="020B0604020202020204" pitchFamily="34" charset="0"/>
                      </a:endParaRPr>
                    </a:p>
                  </a:txBody>
                  <a:tcPr marL="36000" marR="36000" marT="36000" marB="36000" anchor="ctr">
                    <a:noFill/>
                  </a:tcPr>
                </a:tc>
                <a:tc>
                  <a:txBody>
                    <a:bodyPr/>
                    <a:lstStyle/>
                    <a:p>
                      <a:pPr algn="ctr"/>
                      <a:endParaRPr lang="pt-BR" sz="700" dirty="0">
                        <a:solidFill>
                          <a:schemeClr val="bg1"/>
                        </a:solidFill>
                        <a:latin typeface="Arial" panose="020B0604020202020204" pitchFamily="34" charset="0"/>
                        <a:cs typeface="Arial" panose="020B0604020202020204" pitchFamily="34" charset="0"/>
                      </a:endParaRPr>
                    </a:p>
                  </a:txBody>
                  <a:tcPr marL="36000" marR="36000" marT="36000" marB="36000" anchor="ctr">
                    <a:noFill/>
                  </a:tcPr>
                </a:tc>
                <a:tc>
                  <a:txBody>
                    <a:bodyPr/>
                    <a:lstStyle/>
                    <a:p>
                      <a:pPr algn="ctr"/>
                      <a:r>
                        <a:rPr lang="pt-BR" sz="700" b="1" dirty="0">
                          <a:solidFill>
                            <a:schemeClr val="bg1"/>
                          </a:solidFill>
                          <a:latin typeface="Arial" panose="020B0604020202020204" pitchFamily="34" charset="0"/>
                          <a:cs typeface="Arial" panose="020B0604020202020204" pitchFamily="34" charset="0"/>
                        </a:rPr>
                        <a:t>TOTAL (R$)</a:t>
                      </a:r>
                    </a:p>
                  </a:txBody>
                  <a:tcPr marL="36000" marR="36000" marT="36000" marB="36000" anchor="ctr">
                    <a:solidFill>
                      <a:srgbClr val="243782"/>
                    </a:solidFill>
                  </a:tcPr>
                </a:tc>
                <a:tc>
                  <a:txBody>
                    <a:bodyPr/>
                    <a:lstStyle/>
                    <a:p>
                      <a:pPr algn="ctr"/>
                      <a:r>
                        <a:rPr lang="pt-BR" sz="700" dirty="0" smtClean="0">
                          <a:solidFill>
                            <a:schemeClr val="bg1"/>
                          </a:solidFill>
                          <a:latin typeface="Arial" panose="020B0604020202020204" pitchFamily="34" charset="0"/>
                          <a:cs typeface="Arial" panose="020B0604020202020204" pitchFamily="34" charset="0"/>
                        </a:rPr>
                        <a:t>R$ 1.399.211,40</a:t>
                      </a:r>
                    </a:p>
                  </a:txBody>
                  <a:tcPr marL="36000" marR="36000" marT="36000" marB="36000" anchor="ctr">
                    <a:solidFill>
                      <a:srgbClr val="243782"/>
                    </a:solidFill>
                  </a:tcPr>
                </a:tc>
                <a:tc>
                  <a:txBody>
                    <a:bodyPr/>
                    <a:lstStyle/>
                    <a:p>
                      <a:pPr algn="ctr"/>
                      <a:endParaRPr lang="pt-BR" sz="700" dirty="0">
                        <a:solidFill>
                          <a:schemeClr val="bg1"/>
                        </a:solidFill>
                        <a:latin typeface="Arial" panose="020B0604020202020204" pitchFamily="34" charset="0"/>
                        <a:cs typeface="Arial" panose="020B0604020202020204" pitchFamily="34" charset="0"/>
                      </a:endParaRPr>
                    </a:p>
                  </a:txBody>
                  <a:tcPr marL="36000" marR="36000" marT="36000" marB="36000" anchor="ctr">
                    <a:noFill/>
                  </a:tcPr>
                </a:tc>
                <a:extLst>
                  <a:ext uri="{0D108BD9-81ED-4DB2-BD59-A6C34878D82A}">
                    <a16:rowId xmlns:a16="http://schemas.microsoft.com/office/drawing/2014/main" val="853134367"/>
                  </a:ext>
                </a:extLst>
              </a:tr>
            </a:tbl>
          </a:graphicData>
        </a:graphic>
      </p:graphicFrame>
      <p:sp>
        <p:nvSpPr>
          <p:cNvPr id="11" name="Retângulo: Cantos Arredondados 10">
            <a:extLst>
              <a:ext uri="{FF2B5EF4-FFF2-40B4-BE49-F238E27FC236}">
                <a16:creationId xmlns:a16="http://schemas.microsoft.com/office/drawing/2014/main" id="{232FA199-74D7-6C9B-5863-2A684CD5AA3B}"/>
              </a:ext>
            </a:extLst>
          </p:cNvPr>
          <p:cNvSpPr/>
          <p:nvPr/>
        </p:nvSpPr>
        <p:spPr>
          <a:xfrm>
            <a:off x="3263610" y="4647162"/>
            <a:ext cx="2616780" cy="317922"/>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r>
              <a:rPr lang="pt-BR" sz="800" b="1">
                <a:solidFill>
                  <a:srgbClr val="243782"/>
                </a:solidFill>
                <a:latin typeface="Arial" panose="020B0604020202020204" pitchFamily="34" charset="0"/>
                <a:cs typeface="Arial" panose="020B0604020202020204" pitchFamily="34" charset="0"/>
              </a:rPr>
              <a:t>*</a:t>
            </a:r>
            <a:r>
              <a:rPr lang="pt-BR" sz="600" b="1">
                <a:solidFill>
                  <a:srgbClr val="243782"/>
                </a:solidFill>
                <a:latin typeface="Arial" panose="020B0604020202020204" pitchFamily="34" charset="0"/>
                <a:cs typeface="Arial" panose="020B0604020202020204" pitchFamily="34" charset="0"/>
              </a:rPr>
              <a:t>  New Tooling/Retooling/New Device/New Line/Services/Others</a:t>
            </a:r>
          </a:p>
          <a:p>
            <a:r>
              <a:rPr lang="pt-BR" sz="800" b="1">
                <a:solidFill>
                  <a:srgbClr val="243782"/>
                </a:solidFill>
                <a:latin typeface="Arial" panose="020B0604020202020204" pitchFamily="34" charset="0"/>
                <a:cs typeface="Arial" panose="020B0604020202020204" pitchFamily="34" charset="0"/>
              </a:rPr>
              <a:t>**</a:t>
            </a:r>
            <a:r>
              <a:rPr lang="pt-BR" sz="600" b="1">
                <a:solidFill>
                  <a:srgbClr val="243782"/>
                </a:solidFill>
                <a:latin typeface="Arial" panose="020B0604020202020204" pitchFamily="34" charset="0"/>
                <a:cs typeface="Arial" panose="020B0604020202020204" pitchFamily="34" charset="0"/>
              </a:rPr>
              <a:t> </a:t>
            </a:r>
            <a:r>
              <a:rPr lang="en-US" sz="600" b="1">
                <a:solidFill>
                  <a:srgbClr val="243782"/>
                </a:solidFill>
                <a:latin typeface="Arial" panose="020B0604020202020204" pitchFamily="34" charset="0"/>
                <a:cs typeface="Arial" panose="020B0604020202020204" pitchFamily="34" charset="0"/>
              </a:rPr>
              <a:t>Inform CAF in the current tooling/Device</a:t>
            </a:r>
            <a:endParaRPr lang="pt-BR" sz="600" b="1">
              <a:solidFill>
                <a:srgbClr val="243782"/>
              </a:solidFill>
              <a:latin typeface="Arial" panose="020B0604020202020204" pitchFamily="34" charset="0"/>
              <a:cs typeface="Arial" panose="020B0604020202020204" pitchFamily="34" charset="0"/>
            </a:endParaRPr>
          </a:p>
          <a:p>
            <a:endParaRPr lang="pt-BR" sz="600" b="1">
              <a:solidFill>
                <a:srgbClr val="24378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441288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CED04C6E-F5CE-CCCF-7DED-CCDC3FDE10F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pt-BR" smtClean="0"/>
              <a:t>6</a:t>
            </a:fld>
            <a:endParaRPr lang="pt-BR" b="0"/>
          </a:p>
        </p:txBody>
      </p:sp>
      <p:sp>
        <p:nvSpPr>
          <p:cNvPr id="3" name="Título 2">
            <a:extLst>
              <a:ext uri="{FF2B5EF4-FFF2-40B4-BE49-F238E27FC236}">
                <a16:creationId xmlns:a16="http://schemas.microsoft.com/office/drawing/2014/main" id="{4FF4C0E4-DF2A-51BE-90C3-23AC3DFAE810}"/>
              </a:ext>
            </a:extLst>
          </p:cNvPr>
          <p:cNvSpPr>
            <a:spLocks noGrp="1"/>
          </p:cNvSpPr>
          <p:nvPr>
            <p:ph type="title"/>
          </p:nvPr>
        </p:nvSpPr>
        <p:spPr/>
        <p:txBody>
          <a:bodyPr/>
          <a:lstStyle/>
          <a:p>
            <a:r>
              <a:rPr lang="pt-BR"/>
              <a:t>Planning</a:t>
            </a:r>
          </a:p>
        </p:txBody>
      </p:sp>
      <p:sp>
        <p:nvSpPr>
          <p:cNvPr id="4" name="Retângulo: Cantos Arredondados 3">
            <a:extLst>
              <a:ext uri="{FF2B5EF4-FFF2-40B4-BE49-F238E27FC236}">
                <a16:creationId xmlns:a16="http://schemas.microsoft.com/office/drawing/2014/main" id="{15D35CDD-3539-5237-86F1-2FF8F7EFA5AD}"/>
              </a:ext>
            </a:extLst>
          </p:cNvPr>
          <p:cNvSpPr/>
          <p:nvPr/>
        </p:nvSpPr>
        <p:spPr>
          <a:xfrm>
            <a:off x="849086" y="653144"/>
            <a:ext cx="2162628"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PROMA BRASIL AUTOMOTIVA LTDA</a:t>
            </a:r>
            <a:endParaRPr lang="pt-BR" sz="800" b="1" dirty="0">
              <a:solidFill>
                <a:srgbClr val="243782"/>
              </a:solidFill>
            </a:endParaRPr>
          </a:p>
        </p:txBody>
      </p:sp>
      <p:sp>
        <p:nvSpPr>
          <p:cNvPr id="5" name="Retângulo: Cantos Arredondados 4">
            <a:extLst>
              <a:ext uri="{FF2B5EF4-FFF2-40B4-BE49-F238E27FC236}">
                <a16:creationId xmlns:a16="http://schemas.microsoft.com/office/drawing/2014/main" id="{61E92ECD-5B6A-C1A0-EDD6-16296A452A34}"/>
              </a:ext>
            </a:extLst>
          </p:cNvPr>
          <p:cNvSpPr/>
          <p:nvPr/>
        </p:nvSpPr>
        <p:spPr>
          <a:xfrm>
            <a:off x="3873941" y="653144"/>
            <a:ext cx="1068174"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800036904</a:t>
            </a:r>
            <a:endParaRPr lang="pt-BR" sz="800" b="1" dirty="0">
              <a:solidFill>
                <a:srgbClr val="243782"/>
              </a:solidFill>
            </a:endParaRPr>
          </a:p>
        </p:txBody>
      </p:sp>
      <p:sp>
        <p:nvSpPr>
          <p:cNvPr id="6" name="Retângulo: Cantos Arredondados 5">
            <a:extLst>
              <a:ext uri="{FF2B5EF4-FFF2-40B4-BE49-F238E27FC236}">
                <a16:creationId xmlns:a16="http://schemas.microsoft.com/office/drawing/2014/main" id="{EEA35085-576E-CB8F-8C6C-3D257B513246}"/>
              </a:ext>
            </a:extLst>
          </p:cNvPr>
          <p:cNvSpPr/>
          <p:nvPr/>
        </p:nvSpPr>
        <p:spPr>
          <a:xfrm>
            <a:off x="5804342" y="653144"/>
            <a:ext cx="1363255"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Juatuba-MG BRASIL</a:t>
            </a:r>
            <a:endParaRPr lang="pt-BR" sz="800" b="1" dirty="0">
              <a:solidFill>
                <a:srgbClr val="243782"/>
              </a:solidFill>
            </a:endParaRPr>
          </a:p>
        </p:txBody>
      </p:sp>
      <p:sp>
        <p:nvSpPr>
          <p:cNvPr id="7" name="Retângulo: Cantos Arredondados 6">
            <a:extLst>
              <a:ext uri="{FF2B5EF4-FFF2-40B4-BE49-F238E27FC236}">
                <a16:creationId xmlns:a16="http://schemas.microsoft.com/office/drawing/2014/main" id="{F603161C-6E8F-E51B-E44C-31D1A048FFCA}"/>
              </a:ext>
            </a:extLst>
          </p:cNvPr>
          <p:cNvSpPr/>
          <p:nvPr/>
        </p:nvSpPr>
        <p:spPr>
          <a:xfrm>
            <a:off x="8029824" y="653144"/>
            <a:ext cx="1013830"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03/26/2025</a:t>
            </a:r>
            <a:endParaRPr lang="pt-BR" sz="800" b="1" dirty="0">
              <a:solidFill>
                <a:srgbClr val="243782"/>
              </a:solidFill>
            </a:endParaRPr>
          </a:p>
        </p:txBody>
      </p:sp>
      <p:pic>
        <p:nvPicPr>
          <p:cNvPr id="8" name="Google Shape;344;p37">
            <a:hlinkClick r:id="rId2" action="ppaction://hlinksldjump" tooltip="Return"/>
            <a:extLst>
              <a:ext uri="{FF2B5EF4-FFF2-40B4-BE49-F238E27FC236}">
                <a16:creationId xmlns:a16="http://schemas.microsoft.com/office/drawing/2014/main" id="{758D3C4C-4C86-4975-B662-7F22668F3C6F}"/>
              </a:ext>
            </a:extLst>
          </p:cNvPr>
          <p:cNvPicPr preferRelativeResize="0"/>
          <p:nvPr/>
        </p:nvPicPr>
        <p:blipFill>
          <a:blip r:embed="rId3">
            <a:alphaModFix/>
            <a:duotone>
              <a:schemeClr val="accent3">
                <a:shade val="45000"/>
                <a:satMod val="135000"/>
              </a:schemeClr>
              <a:prstClr val="white"/>
            </a:duotone>
          </a:blip>
          <a:stretch>
            <a:fillRect/>
          </a:stretch>
        </p:blipFill>
        <p:spPr>
          <a:xfrm>
            <a:off x="8926049" y="4932716"/>
            <a:ext cx="162001" cy="162001"/>
          </a:xfrm>
          <a:prstGeom prst="rect">
            <a:avLst/>
          </a:prstGeom>
          <a:noFill/>
          <a:ln>
            <a:noFill/>
          </a:ln>
        </p:spPr>
      </p:pic>
      <p:pic>
        <p:nvPicPr>
          <p:cNvPr id="9" name="Graphic 7">
            <a:extLst>
              <a:ext uri="{FF2B5EF4-FFF2-40B4-BE49-F238E27FC236}">
                <a16:creationId xmlns:a16="http://schemas.microsoft.com/office/drawing/2014/main" id="{DECE355D-0C67-1D9A-8423-F40B46BA08ED}"/>
              </a:ext>
            </a:extLst>
          </p:cNvPr>
          <p:cNvPicPr>
            <a:picLocks noChangeAspect="1"/>
          </p:cNvPicPr>
          <p:nvPr/>
        </p:nvPicPr>
        <p:blipFill>
          <a:blip r:embed="rId4">
            <a:extLst>
              <a:ext uri="{96DAC541-7B7A-43D3-8B79-37D633B846F1}">
                <asvg:svgBlip xmlns="" xmlns:asvg="http://schemas.microsoft.com/office/drawing/2016/SVG/main" r:embed="rId5"/>
              </a:ext>
            </a:extLst>
          </a:blip>
          <a:srcRect/>
          <a:stretch/>
        </p:blipFill>
        <p:spPr>
          <a:xfrm>
            <a:off x="129373" y="368284"/>
            <a:ext cx="180000" cy="180000"/>
          </a:xfrm>
          <a:prstGeom prst="rect">
            <a:avLst/>
          </a:prstGeom>
        </p:spPr>
      </p:pic>
      <p:pic>
        <p:nvPicPr>
          <p:cNvPr id="12" name="Imagem 11"/>
          <p:cNvPicPr>
            <a:picLocks noChangeAspect="1"/>
          </p:cNvPicPr>
          <p:nvPr/>
        </p:nvPicPr>
        <p:blipFill>
          <a:blip r:embed="rId6"/>
          <a:stretch>
            <a:fillRect/>
          </a:stretch>
        </p:blipFill>
        <p:spPr>
          <a:xfrm>
            <a:off x="129373" y="1490513"/>
            <a:ext cx="8914281" cy="2436200"/>
          </a:xfrm>
          <a:prstGeom prst="rect">
            <a:avLst/>
          </a:prstGeom>
        </p:spPr>
      </p:pic>
      <p:sp>
        <p:nvSpPr>
          <p:cNvPr id="10" name="CaixaDeTexto 9"/>
          <p:cNvSpPr txBox="1"/>
          <p:nvPr/>
        </p:nvSpPr>
        <p:spPr>
          <a:xfrm rot="19658089">
            <a:off x="907589" y="2786288"/>
            <a:ext cx="7000875" cy="369332"/>
          </a:xfrm>
          <a:prstGeom prst="rect">
            <a:avLst/>
          </a:prstGeom>
          <a:solidFill>
            <a:srgbClr val="FFFF00"/>
          </a:solidFill>
        </p:spPr>
        <p:txBody>
          <a:bodyPr wrap="square" rtlCol="0">
            <a:spAutoFit/>
          </a:bodyPr>
          <a:lstStyle/>
          <a:p>
            <a:pPr algn="ctr"/>
            <a:r>
              <a:rPr lang="pt-BR" sz="1800" b="1" dirty="0" smtClean="0">
                <a:solidFill>
                  <a:srgbClr val="FF0000"/>
                </a:solidFill>
              </a:rPr>
              <a:t>IN UPDATE</a:t>
            </a:r>
            <a:endParaRPr lang="pt-BR" sz="1800" b="1" dirty="0">
              <a:solidFill>
                <a:srgbClr val="FF0000"/>
              </a:solidFill>
            </a:endParaRPr>
          </a:p>
        </p:txBody>
      </p:sp>
    </p:spTree>
    <p:extLst>
      <p:ext uri="{BB962C8B-B14F-4D97-AF65-F5344CB8AC3E}">
        <p14:creationId xmlns:p14="http://schemas.microsoft.com/office/powerpoint/2010/main" val="40323988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39B6E698-CA1E-BC2C-8FB0-254F4DA0616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pt-BR" smtClean="0"/>
              <a:t>7</a:t>
            </a:fld>
            <a:endParaRPr lang="pt-BR" b="0"/>
          </a:p>
        </p:txBody>
      </p:sp>
      <p:sp>
        <p:nvSpPr>
          <p:cNvPr id="3" name="Título 2">
            <a:extLst>
              <a:ext uri="{FF2B5EF4-FFF2-40B4-BE49-F238E27FC236}">
                <a16:creationId xmlns:a16="http://schemas.microsoft.com/office/drawing/2014/main" id="{D9D3023C-D288-9D1D-189B-5AB47B37BCBC}"/>
              </a:ext>
            </a:extLst>
          </p:cNvPr>
          <p:cNvSpPr>
            <a:spLocks noGrp="1"/>
          </p:cNvSpPr>
          <p:nvPr>
            <p:ph type="title"/>
          </p:nvPr>
        </p:nvSpPr>
        <p:spPr/>
        <p:txBody>
          <a:bodyPr/>
          <a:lstStyle/>
          <a:p>
            <a:r>
              <a:rPr lang="pt-BR"/>
              <a:t>Image (component)</a:t>
            </a:r>
          </a:p>
        </p:txBody>
      </p:sp>
      <p:sp>
        <p:nvSpPr>
          <p:cNvPr id="4" name="Retângulo: Cantos Arredondados 3">
            <a:extLst>
              <a:ext uri="{FF2B5EF4-FFF2-40B4-BE49-F238E27FC236}">
                <a16:creationId xmlns:a16="http://schemas.microsoft.com/office/drawing/2014/main" id="{05E7E6B4-AC01-2BFC-7539-82720B81786A}"/>
              </a:ext>
            </a:extLst>
          </p:cNvPr>
          <p:cNvSpPr/>
          <p:nvPr/>
        </p:nvSpPr>
        <p:spPr>
          <a:xfrm>
            <a:off x="849086" y="653144"/>
            <a:ext cx="2162628"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PROMA BRASIL AUTOMOTIVA LTDA</a:t>
            </a:r>
            <a:endParaRPr lang="pt-BR" sz="800" b="1" dirty="0">
              <a:solidFill>
                <a:srgbClr val="243782"/>
              </a:solidFill>
            </a:endParaRPr>
          </a:p>
        </p:txBody>
      </p:sp>
      <p:sp>
        <p:nvSpPr>
          <p:cNvPr id="5" name="Retângulo: Cantos Arredondados 4">
            <a:extLst>
              <a:ext uri="{FF2B5EF4-FFF2-40B4-BE49-F238E27FC236}">
                <a16:creationId xmlns:a16="http://schemas.microsoft.com/office/drawing/2014/main" id="{D22D83EC-F40B-782F-3424-378FA81204FA}"/>
              </a:ext>
            </a:extLst>
          </p:cNvPr>
          <p:cNvSpPr/>
          <p:nvPr/>
        </p:nvSpPr>
        <p:spPr>
          <a:xfrm>
            <a:off x="3873941" y="653144"/>
            <a:ext cx="1068174"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800036904</a:t>
            </a:r>
            <a:endParaRPr lang="pt-BR" sz="800" b="1" dirty="0">
              <a:solidFill>
                <a:srgbClr val="243782"/>
              </a:solidFill>
            </a:endParaRPr>
          </a:p>
        </p:txBody>
      </p:sp>
      <p:sp>
        <p:nvSpPr>
          <p:cNvPr id="6" name="Retângulo: Cantos Arredondados 5">
            <a:extLst>
              <a:ext uri="{FF2B5EF4-FFF2-40B4-BE49-F238E27FC236}">
                <a16:creationId xmlns:a16="http://schemas.microsoft.com/office/drawing/2014/main" id="{2A5778B4-55A4-3EB9-8070-BC59A78F9BAD}"/>
              </a:ext>
            </a:extLst>
          </p:cNvPr>
          <p:cNvSpPr/>
          <p:nvPr/>
        </p:nvSpPr>
        <p:spPr>
          <a:xfrm>
            <a:off x="5804342" y="653144"/>
            <a:ext cx="1363255"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Juatuba-MG BRASIL</a:t>
            </a:r>
            <a:endParaRPr lang="pt-BR" sz="800" b="1" dirty="0">
              <a:solidFill>
                <a:srgbClr val="243782"/>
              </a:solidFill>
            </a:endParaRPr>
          </a:p>
        </p:txBody>
      </p:sp>
      <p:sp>
        <p:nvSpPr>
          <p:cNvPr id="7" name="Retângulo: Cantos Arredondados 6">
            <a:extLst>
              <a:ext uri="{FF2B5EF4-FFF2-40B4-BE49-F238E27FC236}">
                <a16:creationId xmlns:a16="http://schemas.microsoft.com/office/drawing/2014/main" id="{B70236A3-7233-81A0-FB33-83CA31531203}"/>
              </a:ext>
            </a:extLst>
          </p:cNvPr>
          <p:cNvSpPr/>
          <p:nvPr/>
        </p:nvSpPr>
        <p:spPr>
          <a:xfrm>
            <a:off x="8029824" y="653144"/>
            <a:ext cx="1013830"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03/26/2025</a:t>
            </a:r>
            <a:endParaRPr lang="pt-BR" sz="800" b="1" dirty="0">
              <a:solidFill>
                <a:srgbClr val="243782"/>
              </a:solidFill>
            </a:endParaRPr>
          </a:p>
        </p:txBody>
      </p:sp>
      <p:pic>
        <p:nvPicPr>
          <p:cNvPr id="8" name="Google Shape;344;p37">
            <a:hlinkClick r:id="rId2" action="ppaction://hlinksldjump" tooltip="Return"/>
            <a:extLst>
              <a:ext uri="{FF2B5EF4-FFF2-40B4-BE49-F238E27FC236}">
                <a16:creationId xmlns:a16="http://schemas.microsoft.com/office/drawing/2014/main" id="{7AC50C9B-9B47-78C5-792E-BBC904A1E2E5}"/>
              </a:ext>
            </a:extLst>
          </p:cNvPr>
          <p:cNvPicPr preferRelativeResize="0"/>
          <p:nvPr/>
        </p:nvPicPr>
        <p:blipFill>
          <a:blip r:embed="rId3">
            <a:alphaModFix/>
            <a:duotone>
              <a:schemeClr val="accent3">
                <a:shade val="45000"/>
                <a:satMod val="135000"/>
              </a:schemeClr>
              <a:prstClr val="white"/>
            </a:duotone>
          </a:blip>
          <a:stretch>
            <a:fillRect/>
          </a:stretch>
        </p:blipFill>
        <p:spPr>
          <a:xfrm>
            <a:off x="8926049" y="4932716"/>
            <a:ext cx="162001" cy="162001"/>
          </a:xfrm>
          <a:prstGeom prst="rect">
            <a:avLst/>
          </a:prstGeom>
          <a:noFill/>
          <a:ln>
            <a:noFill/>
          </a:ln>
        </p:spPr>
      </p:pic>
      <p:pic>
        <p:nvPicPr>
          <p:cNvPr id="9" name="Graphic 7">
            <a:extLst>
              <a:ext uri="{FF2B5EF4-FFF2-40B4-BE49-F238E27FC236}">
                <a16:creationId xmlns:a16="http://schemas.microsoft.com/office/drawing/2014/main" id="{3BBCF822-A75F-B08E-3FD0-3E3162858ACD}"/>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136213" y="374934"/>
            <a:ext cx="180000" cy="180000"/>
          </a:xfrm>
          <a:prstGeom prst="rect">
            <a:avLst/>
          </a:prstGeom>
        </p:spPr>
      </p:pic>
      <p:pic>
        <p:nvPicPr>
          <p:cNvPr id="17" name="Imagem 16"/>
          <p:cNvPicPr>
            <a:picLocks noChangeAspect="1"/>
          </p:cNvPicPr>
          <p:nvPr/>
        </p:nvPicPr>
        <p:blipFill>
          <a:blip r:embed="rId6" cstate="email">
            <a:extLst>
              <a:ext uri="{28A0092B-C50C-407E-A947-70E740481C1C}">
                <a14:useLocalDpi xmlns:a14="http://schemas.microsoft.com/office/drawing/2010/main"/>
              </a:ext>
            </a:extLst>
          </a:blip>
          <a:srcRect/>
          <a:stretch>
            <a:fillRect/>
          </a:stretch>
        </p:blipFill>
        <p:spPr bwMode="auto">
          <a:xfrm>
            <a:off x="5804342" y="2726423"/>
            <a:ext cx="2582606" cy="995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Imagem 17"/>
          <p:cNvPicPr>
            <a:picLocks noChangeAspect="1"/>
          </p:cNvPicPr>
          <p:nvPr/>
        </p:nvPicPr>
        <p:blipFill>
          <a:blip r:embed="rId7" cstate="screen">
            <a:extLst>
              <a:ext uri="{28A0092B-C50C-407E-A947-70E740481C1C}">
                <a14:useLocalDpi xmlns:a14="http://schemas.microsoft.com/office/drawing/2010/main"/>
              </a:ext>
            </a:extLst>
          </a:blip>
          <a:srcRect/>
          <a:stretch>
            <a:fillRect/>
          </a:stretch>
        </p:blipFill>
        <p:spPr bwMode="auto">
          <a:xfrm>
            <a:off x="6550551" y="3801972"/>
            <a:ext cx="2053176" cy="977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Imagem 18"/>
          <p:cNvPicPr>
            <a:picLocks noChangeAspect="1"/>
          </p:cNvPicPr>
          <p:nvPr/>
        </p:nvPicPr>
        <p:blipFill>
          <a:blip r:embed="rId8" cstate="email">
            <a:extLst>
              <a:ext uri="{28A0092B-C50C-407E-A947-70E740481C1C}">
                <a14:useLocalDpi xmlns:a14="http://schemas.microsoft.com/office/drawing/2010/main"/>
              </a:ext>
            </a:extLst>
          </a:blip>
          <a:srcRect/>
          <a:stretch>
            <a:fillRect/>
          </a:stretch>
        </p:blipFill>
        <p:spPr bwMode="auto">
          <a:xfrm>
            <a:off x="6340515" y="1338654"/>
            <a:ext cx="2790835" cy="1180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Imagem 19"/>
          <p:cNvPicPr>
            <a:picLocks noChangeAspect="1"/>
          </p:cNvPicPr>
          <p:nvPr/>
        </p:nvPicPr>
        <p:blipFill>
          <a:blip r:embed="rId9" cstate="email">
            <a:extLst>
              <a:ext uri="{28A0092B-C50C-407E-A947-70E740481C1C}">
                <a14:useLocalDpi xmlns:a14="http://schemas.microsoft.com/office/drawing/2010/main"/>
              </a:ext>
            </a:extLst>
          </a:blip>
          <a:srcRect/>
          <a:stretch>
            <a:fillRect/>
          </a:stretch>
        </p:blipFill>
        <p:spPr bwMode="auto">
          <a:xfrm>
            <a:off x="2027144" y="3801972"/>
            <a:ext cx="2259562" cy="102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Imagem 20"/>
          <p:cNvPicPr>
            <a:picLocks noChangeAspect="1"/>
          </p:cNvPicPr>
          <p:nvPr/>
        </p:nvPicPr>
        <p:blipFill>
          <a:blip r:embed="rId10" cstate="email">
            <a:extLst>
              <a:ext uri="{28A0092B-C50C-407E-A947-70E740481C1C}">
                <a14:useLocalDpi xmlns:a14="http://schemas.microsoft.com/office/drawing/2010/main"/>
              </a:ext>
            </a:extLst>
          </a:blip>
          <a:srcRect/>
          <a:stretch>
            <a:fillRect/>
          </a:stretch>
        </p:blipFill>
        <p:spPr bwMode="auto">
          <a:xfrm>
            <a:off x="1930400" y="1311225"/>
            <a:ext cx="2453051" cy="1107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Imagem 21"/>
          <p:cNvPicPr>
            <a:picLocks noChangeAspect="1"/>
          </p:cNvPicPr>
          <p:nvPr/>
        </p:nvPicPr>
        <p:blipFill>
          <a:blip r:embed="rId11" cstate="email">
            <a:extLst>
              <a:ext uri="{28A0092B-C50C-407E-A947-70E740481C1C}">
                <a14:useLocalDpi xmlns:a14="http://schemas.microsoft.com/office/drawing/2010/main"/>
              </a:ext>
            </a:extLst>
          </a:blip>
          <a:srcRect/>
          <a:stretch>
            <a:fillRect/>
          </a:stretch>
        </p:blipFill>
        <p:spPr bwMode="auto">
          <a:xfrm>
            <a:off x="316213" y="2471229"/>
            <a:ext cx="2312962" cy="10534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793086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D6393BFF-2C18-7DAE-052B-48A30E73B71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pt-BR" smtClean="0"/>
              <a:t>8</a:t>
            </a:fld>
            <a:endParaRPr lang="pt-BR" b="0"/>
          </a:p>
        </p:txBody>
      </p:sp>
      <p:sp>
        <p:nvSpPr>
          <p:cNvPr id="3" name="Título 2">
            <a:extLst>
              <a:ext uri="{FF2B5EF4-FFF2-40B4-BE49-F238E27FC236}">
                <a16:creationId xmlns:a16="http://schemas.microsoft.com/office/drawing/2014/main" id="{4735F815-390F-6F09-A5B8-86740A7D254B}"/>
              </a:ext>
            </a:extLst>
          </p:cNvPr>
          <p:cNvSpPr>
            <a:spLocks noGrp="1"/>
          </p:cNvSpPr>
          <p:nvPr>
            <p:ph type="title"/>
          </p:nvPr>
        </p:nvSpPr>
        <p:spPr/>
        <p:txBody>
          <a:bodyPr/>
          <a:lstStyle/>
          <a:p>
            <a:r>
              <a:rPr lang="pt-BR"/>
              <a:t>Impacts/Contingency Plan</a:t>
            </a:r>
          </a:p>
        </p:txBody>
      </p:sp>
      <p:sp>
        <p:nvSpPr>
          <p:cNvPr id="4" name="Retângulo: Cantos Arredondados 3">
            <a:extLst>
              <a:ext uri="{FF2B5EF4-FFF2-40B4-BE49-F238E27FC236}">
                <a16:creationId xmlns:a16="http://schemas.microsoft.com/office/drawing/2014/main" id="{2879FC75-B3A2-BD7B-50FC-75DCA7822BFA}"/>
              </a:ext>
            </a:extLst>
          </p:cNvPr>
          <p:cNvSpPr/>
          <p:nvPr/>
        </p:nvSpPr>
        <p:spPr>
          <a:xfrm>
            <a:off x="849086" y="653144"/>
            <a:ext cx="2162628"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PROMA BRASIL AUTOMOTIVA LTDA</a:t>
            </a:r>
            <a:endParaRPr lang="pt-BR" sz="800" b="1" dirty="0">
              <a:solidFill>
                <a:srgbClr val="243782"/>
              </a:solidFill>
            </a:endParaRPr>
          </a:p>
        </p:txBody>
      </p:sp>
      <p:sp>
        <p:nvSpPr>
          <p:cNvPr id="5" name="Retângulo: Cantos Arredondados 4">
            <a:extLst>
              <a:ext uri="{FF2B5EF4-FFF2-40B4-BE49-F238E27FC236}">
                <a16:creationId xmlns:a16="http://schemas.microsoft.com/office/drawing/2014/main" id="{AA11B851-E5C9-A249-8C1F-7D8BA7C65204}"/>
              </a:ext>
            </a:extLst>
          </p:cNvPr>
          <p:cNvSpPr/>
          <p:nvPr/>
        </p:nvSpPr>
        <p:spPr>
          <a:xfrm>
            <a:off x="3873941" y="653144"/>
            <a:ext cx="1068174"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800036904</a:t>
            </a:r>
            <a:endParaRPr lang="pt-BR" sz="800" b="1" dirty="0">
              <a:solidFill>
                <a:srgbClr val="243782"/>
              </a:solidFill>
            </a:endParaRPr>
          </a:p>
        </p:txBody>
      </p:sp>
      <p:sp>
        <p:nvSpPr>
          <p:cNvPr id="6" name="Retângulo: Cantos Arredondados 5">
            <a:extLst>
              <a:ext uri="{FF2B5EF4-FFF2-40B4-BE49-F238E27FC236}">
                <a16:creationId xmlns:a16="http://schemas.microsoft.com/office/drawing/2014/main" id="{78FBEF33-1C9C-7279-8829-6580A296B481}"/>
              </a:ext>
            </a:extLst>
          </p:cNvPr>
          <p:cNvSpPr/>
          <p:nvPr/>
        </p:nvSpPr>
        <p:spPr>
          <a:xfrm>
            <a:off x="5804342" y="653144"/>
            <a:ext cx="1363255"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Juatuba-MG BRASIL</a:t>
            </a:r>
            <a:endParaRPr lang="pt-BR" sz="800" b="1" dirty="0">
              <a:solidFill>
                <a:srgbClr val="243782"/>
              </a:solidFill>
            </a:endParaRPr>
          </a:p>
        </p:txBody>
      </p:sp>
      <p:sp>
        <p:nvSpPr>
          <p:cNvPr id="7" name="Retângulo: Cantos Arredondados 6">
            <a:extLst>
              <a:ext uri="{FF2B5EF4-FFF2-40B4-BE49-F238E27FC236}">
                <a16:creationId xmlns:a16="http://schemas.microsoft.com/office/drawing/2014/main" id="{28E901B1-BE74-9401-945E-B997BD2074E6}"/>
              </a:ext>
            </a:extLst>
          </p:cNvPr>
          <p:cNvSpPr/>
          <p:nvPr/>
        </p:nvSpPr>
        <p:spPr>
          <a:xfrm>
            <a:off x="8029824" y="653144"/>
            <a:ext cx="1013830"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03/26/2025</a:t>
            </a:r>
            <a:endParaRPr lang="pt-BR" sz="800" b="1" dirty="0">
              <a:solidFill>
                <a:srgbClr val="243782"/>
              </a:solidFill>
            </a:endParaRPr>
          </a:p>
        </p:txBody>
      </p:sp>
      <p:pic>
        <p:nvPicPr>
          <p:cNvPr id="8" name="Google Shape;344;p37">
            <a:hlinkClick r:id="rId2" action="ppaction://hlinksldjump" tooltip="Return"/>
            <a:extLst>
              <a:ext uri="{FF2B5EF4-FFF2-40B4-BE49-F238E27FC236}">
                <a16:creationId xmlns:a16="http://schemas.microsoft.com/office/drawing/2014/main" id="{9E96E45B-DE7D-1A14-BD2B-C85E0EDD06A1}"/>
              </a:ext>
            </a:extLst>
          </p:cNvPr>
          <p:cNvPicPr preferRelativeResize="0"/>
          <p:nvPr/>
        </p:nvPicPr>
        <p:blipFill>
          <a:blip r:embed="rId3">
            <a:alphaModFix/>
            <a:duotone>
              <a:schemeClr val="accent3">
                <a:shade val="45000"/>
                <a:satMod val="135000"/>
              </a:schemeClr>
              <a:prstClr val="white"/>
            </a:duotone>
          </a:blip>
          <a:stretch>
            <a:fillRect/>
          </a:stretch>
        </p:blipFill>
        <p:spPr>
          <a:xfrm>
            <a:off x="8926049" y="4932716"/>
            <a:ext cx="162001" cy="162001"/>
          </a:xfrm>
          <a:prstGeom prst="rect">
            <a:avLst/>
          </a:prstGeom>
          <a:noFill/>
          <a:ln>
            <a:noFill/>
          </a:ln>
        </p:spPr>
      </p:pic>
      <p:grpSp>
        <p:nvGrpSpPr>
          <p:cNvPr id="14" name="Agrupar 13">
            <a:extLst>
              <a:ext uri="{FF2B5EF4-FFF2-40B4-BE49-F238E27FC236}">
                <a16:creationId xmlns:a16="http://schemas.microsoft.com/office/drawing/2014/main" id="{150FEA02-1C92-2B33-9071-7043A3BDDC5E}"/>
              </a:ext>
            </a:extLst>
          </p:cNvPr>
          <p:cNvGrpSpPr/>
          <p:nvPr/>
        </p:nvGrpSpPr>
        <p:grpSpPr>
          <a:xfrm>
            <a:off x="100345" y="999200"/>
            <a:ext cx="8943310" cy="3872837"/>
            <a:chOff x="100345" y="999200"/>
            <a:chExt cx="8943310" cy="3872837"/>
          </a:xfrm>
        </p:grpSpPr>
        <p:sp>
          <p:nvSpPr>
            <p:cNvPr id="9" name="Retângulo: Cantos Arredondados 8">
              <a:extLst>
                <a:ext uri="{FF2B5EF4-FFF2-40B4-BE49-F238E27FC236}">
                  <a16:creationId xmlns:a16="http://schemas.microsoft.com/office/drawing/2014/main" id="{7E82C1F0-E692-D57F-D667-52D5762629B4}"/>
                </a:ext>
              </a:extLst>
            </p:cNvPr>
            <p:cNvSpPr/>
            <p:nvPr/>
          </p:nvSpPr>
          <p:spPr>
            <a:xfrm>
              <a:off x="100345" y="1179200"/>
              <a:ext cx="4410319" cy="3692837"/>
            </a:xfrm>
            <a:prstGeom prst="roundRect">
              <a:avLst>
                <a:gd name="adj" fmla="val 1335"/>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1000" dirty="0">
                  <a:solidFill>
                    <a:srgbClr val="243782"/>
                  </a:solidFill>
                </a:rPr>
                <a:t>Currently, </a:t>
              </a:r>
              <a:r>
                <a:rPr lang="en-US" sz="1000" dirty="0" smtClean="0">
                  <a:solidFill>
                    <a:srgbClr val="243782"/>
                  </a:solidFill>
                </a:rPr>
                <a:t>SR32 </a:t>
              </a:r>
              <a:r>
                <a:rPr lang="en-US" sz="1000" dirty="0">
                  <a:solidFill>
                    <a:srgbClr val="243782"/>
                  </a:solidFill>
                </a:rPr>
                <a:t>is capable of producing </a:t>
              </a:r>
              <a:r>
                <a:rPr lang="en-US" sz="1000" dirty="0" smtClean="0">
                  <a:solidFill>
                    <a:srgbClr val="243782"/>
                  </a:solidFill>
                </a:rPr>
                <a:t>778 </a:t>
              </a:r>
              <a:r>
                <a:rPr lang="en-US" sz="1000" dirty="0">
                  <a:solidFill>
                    <a:srgbClr val="243782"/>
                  </a:solidFill>
                </a:rPr>
                <a:t>JPD, operating 21 hours per day and 5.5 days per week, totaling </a:t>
              </a:r>
              <a:r>
                <a:rPr lang="en-US" sz="1000" dirty="0" smtClean="0">
                  <a:solidFill>
                    <a:srgbClr val="243782"/>
                  </a:solidFill>
                </a:rPr>
                <a:t>4,279 </a:t>
              </a:r>
              <a:r>
                <a:rPr lang="en-US" sz="1000" dirty="0">
                  <a:solidFill>
                    <a:srgbClr val="243782"/>
                  </a:solidFill>
                </a:rPr>
                <a:t>JPW. To meet the new demand of 1,020 JPD (850 JPD + 20% </a:t>
              </a:r>
              <a:r>
                <a:rPr lang="en-US" sz="1000" dirty="0" err="1">
                  <a:solidFill>
                    <a:srgbClr val="243782"/>
                  </a:solidFill>
                </a:rPr>
                <a:t>Mopar</a:t>
              </a:r>
              <a:r>
                <a:rPr lang="en-US" sz="1000" dirty="0">
                  <a:solidFill>
                    <a:srgbClr val="243782"/>
                  </a:solidFill>
                </a:rPr>
                <a:t> and Flexibility), the total required output will be 5,610 JPW, resulting in a shortfall of </a:t>
              </a:r>
              <a:r>
                <a:rPr lang="en-US" sz="1000" dirty="0" smtClean="0">
                  <a:solidFill>
                    <a:srgbClr val="243782"/>
                  </a:solidFill>
                </a:rPr>
                <a:t>242 </a:t>
              </a:r>
              <a:r>
                <a:rPr lang="en-US" sz="1000" dirty="0">
                  <a:solidFill>
                    <a:srgbClr val="243782"/>
                  </a:solidFill>
                </a:rPr>
                <a:t>JPD or </a:t>
              </a:r>
              <a:r>
                <a:rPr lang="en-US" sz="1000" dirty="0" smtClean="0">
                  <a:solidFill>
                    <a:srgbClr val="243782"/>
                  </a:solidFill>
                </a:rPr>
                <a:t>1,331 </a:t>
              </a:r>
              <a:r>
                <a:rPr lang="en-US" sz="1000" dirty="0">
                  <a:solidFill>
                    <a:srgbClr val="243782"/>
                  </a:solidFill>
                </a:rPr>
                <a:t>JPW.</a:t>
              </a:r>
              <a:endParaRPr lang="pt-BR" sz="1000" dirty="0">
                <a:solidFill>
                  <a:srgbClr val="243782"/>
                </a:solidFill>
              </a:endParaRPr>
            </a:p>
          </p:txBody>
        </p:sp>
        <p:sp>
          <p:nvSpPr>
            <p:cNvPr id="10" name="Retângulo: Cantos Arredondados 9">
              <a:extLst>
                <a:ext uri="{FF2B5EF4-FFF2-40B4-BE49-F238E27FC236}">
                  <a16:creationId xmlns:a16="http://schemas.microsoft.com/office/drawing/2014/main" id="{AACDDB5F-0BE9-E966-895A-4C5538ABEDF1}"/>
                </a:ext>
              </a:extLst>
            </p:cNvPr>
            <p:cNvSpPr/>
            <p:nvPr/>
          </p:nvSpPr>
          <p:spPr>
            <a:xfrm>
              <a:off x="4626776" y="1183011"/>
              <a:ext cx="4416878" cy="3686170"/>
            </a:xfrm>
            <a:prstGeom prst="roundRect">
              <a:avLst>
                <a:gd name="adj" fmla="val 1283"/>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0" rtlCol="0" anchor="ctr"/>
            <a:lstStyle/>
            <a:p>
              <a:pPr algn="ctr"/>
              <a:r>
                <a:rPr lang="en-US" sz="1000" dirty="0">
                  <a:solidFill>
                    <a:srgbClr val="243782"/>
                  </a:solidFill>
                </a:rPr>
                <a:t>Implement the 6x2 shift system to ensure 7 days of operation per week and adopt staggered meal breaks to maintain 24-hour daily production. With this new Contingency Plan, the output will be </a:t>
              </a:r>
              <a:r>
                <a:rPr lang="en-US" sz="1000" dirty="0" smtClean="0">
                  <a:solidFill>
                    <a:srgbClr val="243782"/>
                  </a:solidFill>
                </a:rPr>
                <a:t>880 </a:t>
              </a:r>
              <a:r>
                <a:rPr lang="en-US" sz="1000" dirty="0">
                  <a:solidFill>
                    <a:srgbClr val="243782"/>
                  </a:solidFill>
                </a:rPr>
                <a:t>JPD and </a:t>
              </a:r>
              <a:r>
                <a:rPr lang="en-US" sz="1000" dirty="0" smtClean="0">
                  <a:solidFill>
                    <a:srgbClr val="243782"/>
                  </a:solidFill>
                </a:rPr>
                <a:t>5,720 </a:t>
              </a:r>
              <a:r>
                <a:rPr lang="en-US" sz="1000" dirty="0">
                  <a:solidFill>
                    <a:srgbClr val="243782"/>
                  </a:solidFill>
                </a:rPr>
                <a:t>JPW, considering 6.5 working days per week, with 0.5 days allocated for maintenance.</a:t>
              </a:r>
              <a:endParaRPr lang="pt-BR" sz="1000" dirty="0">
                <a:solidFill>
                  <a:srgbClr val="243782"/>
                </a:solidFill>
              </a:endParaRPr>
            </a:p>
          </p:txBody>
        </p:sp>
        <p:sp>
          <p:nvSpPr>
            <p:cNvPr id="11" name="Retângulo: Cantos Arredondados 10">
              <a:extLst>
                <a:ext uri="{FF2B5EF4-FFF2-40B4-BE49-F238E27FC236}">
                  <a16:creationId xmlns:a16="http://schemas.microsoft.com/office/drawing/2014/main" id="{F377ECC4-8CD1-B93D-0B1D-2744F58F5465}"/>
                </a:ext>
              </a:extLst>
            </p:cNvPr>
            <p:cNvSpPr/>
            <p:nvPr/>
          </p:nvSpPr>
          <p:spPr>
            <a:xfrm>
              <a:off x="100345" y="999200"/>
              <a:ext cx="4410319"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Impacts</a:t>
              </a:r>
            </a:p>
          </p:txBody>
        </p:sp>
        <p:sp>
          <p:nvSpPr>
            <p:cNvPr id="12" name="Retângulo: Cantos Arredondados 11">
              <a:extLst>
                <a:ext uri="{FF2B5EF4-FFF2-40B4-BE49-F238E27FC236}">
                  <a16:creationId xmlns:a16="http://schemas.microsoft.com/office/drawing/2014/main" id="{F2128AF8-74FE-667F-3638-13759334E904}"/>
                </a:ext>
              </a:extLst>
            </p:cNvPr>
            <p:cNvSpPr/>
            <p:nvPr/>
          </p:nvSpPr>
          <p:spPr>
            <a:xfrm>
              <a:off x="4626777" y="999200"/>
              <a:ext cx="4416878" cy="180000"/>
            </a:xfrm>
            <a:prstGeom prst="roundRect">
              <a:avLst/>
            </a:prstGeom>
            <a:solidFill>
              <a:schemeClr val="accent6"/>
            </a:solidFill>
            <a:ln w="127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Contingency Plan</a:t>
              </a:r>
            </a:p>
          </p:txBody>
        </p:sp>
      </p:grpSp>
      <p:pic>
        <p:nvPicPr>
          <p:cNvPr id="13" name="Graphic 7">
            <a:extLst>
              <a:ext uri="{FF2B5EF4-FFF2-40B4-BE49-F238E27FC236}">
                <a16:creationId xmlns:a16="http://schemas.microsoft.com/office/drawing/2014/main" id="{38EEA17A-A52F-833A-508F-8AEDE5FA7C52}"/>
              </a:ext>
            </a:extLst>
          </p:cNvPr>
          <p:cNvPicPr>
            <a:picLocks noChangeAspect="1"/>
          </p:cNvPicPr>
          <p:nvPr/>
        </p:nvPicPr>
        <p:blipFill>
          <a:blip r:embed="rId4">
            <a:extLst>
              <a:ext uri="{96DAC541-7B7A-43D3-8B79-37D633B846F1}">
                <asvg:svgBlip xmlns="" xmlns:asvg="http://schemas.microsoft.com/office/drawing/2016/SVG/main" r:embed="rId5"/>
              </a:ext>
            </a:extLst>
          </a:blip>
          <a:srcRect/>
          <a:stretch/>
        </p:blipFill>
        <p:spPr>
          <a:xfrm>
            <a:off x="143887" y="368284"/>
            <a:ext cx="180000" cy="180000"/>
          </a:xfrm>
          <a:prstGeom prst="rect">
            <a:avLst/>
          </a:prstGeom>
        </p:spPr>
      </p:pic>
    </p:spTree>
    <p:extLst>
      <p:ext uri="{BB962C8B-B14F-4D97-AF65-F5344CB8AC3E}">
        <p14:creationId xmlns:p14="http://schemas.microsoft.com/office/powerpoint/2010/main" val="16230698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4A356D1C-2648-D814-3147-95BC8F96704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pt-BR" smtClean="0"/>
              <a:t>9</a:t>
            </a:fld>
            <a:endParaRPr lang="pt-BR" b="0"/>
          </a:p>
        </p:txBody>
      </p:sp>
      <p:sp>
        <p:nvSpPr>
          <p:cNvPr id="3" name="Título 2">
            <a:extLst>
              <a:ext uri="{FF2B5EF4-FFF2-40B4-BE49-F238E27FC236}">
                <a16:creationId xmlns:a16="http://schemas.microsoft.com/office/drawing/2014/main" id="{8D5BE32C-BCC1-6A15-E443-2FD5D1142E0A}"/>
              </a:ext>
            </a:extLst>
          </p:cNvPr>
          <p:cNvSpPr>
            <a:spLocks noGrp="1"/>
          </p:cNvSpPr>
          <p:nvPr>
            <p:ph type="title"/>
          </p:nvPr>
        </p:nvSpPr>
        <p:spPr/>
        <p:txBody>
          <a:bodyPr/>
          <a:lstStyle/>
          <a:p>
            <a:r>
              <a:rPr lang="pt-BR"/>
              <a:t>Questions</a:t>
            </a:r>
          </a:p>
        </p:txBody>
      </p:sp>
      <p:sp>
        <p:nvSpPr>
          <p:cNvPr id="4" name="Retângulo: Cantos Arredondados 3">
            <a:extLst>
              <a:ext uri="{FF2B5EF4-FFF2-40B4-BE49-F238E27FC236}">
                <a16:creationId xmlns:a16="http://schemas.microsoft.com/office/drawing/2014/main" id="{95FE7A64-879D-E44B-B835-DB2C712DB151}"/>
              </a:ext>
            </a:extLst>
          </p:cNvPr>
          <p:cNvSpPr/>
          <p:nvPr/>
        </p:nvSpPr>
        <p:spPr>
          <a:xfrm>
            <a:off x="849086" y="653144"/>
            <a:ext cx="2162628"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PROMA BRASIL AUTOMOTIVA LTDA</a:t>
            </a:r>
            <a:endParaRPr lang="pt-BR" sz="800" b="1" dirty="0">
              <a:solidFill>
                <a:srgbClr val="243782"/>
              </a:solidFill>
            </a:endParaRPr>
          </a:p>
        </p:txBody>
      </p:sp>
      <p:sp>
        <p:nvSpPr>
          <p:cNvPr id="5" name="Retângulo: Cantos Arredondados 4">
            <a:extLst>
              <a:ext uri="{FF2B5EF4-FFF2-40B4-BE49-F238E27FC236}">
                <a16:creationId xmlns:a16="http://schemas.microsoft.com/office/drawing/2014/main" id="{2300FFC0-F6FF-2A48-62E0-60931AC4DABA}"/>
              </a:ext>
            </a:extLst>
          </p:cNvPr>
          <p:cNvSpPr/>
          <p:nvPr/>
        </p:nvSpPr>
        <p:spPr>
          <a:xfrm>
            <a:off x="3873941" y="653144"/>
            <a:ext cx="1068174"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800036904</a:t>
            </a:r>
            <a:endParaRPr lang="pt-BR" sz="800" b="1" dirty="0">
              <a:solidFill>
                <a:srgbClr val="243782"/>
              </a:solidFill>
            </a:endParaRPr>
          </a:p>
        </p:txBody>
      </p:sp>
      <p:sp>
        <p:nvSpPr>
          <p:cNvPr id="6" name="Retângulo: Cantos Arredondados 5">
            <a:extLst>
              <a:ext uri="{FF2B5EF4-FFF2-40B4-BE49-F238E27FC236}">
                <a16:creationId xmlns:a16="http://schemas.microsoft.com/office/drawing/2014/main" id="{EDCF18DD-41A8-60D1-A398-46F9BF893180}"/>
              </a:ext>
            </a:extLst>
          </p:cNvPr>
          <p:cNvSpPr/>
          <p:nvPr/>
        </p:nvSpPr>
        <p:spPr>
          <a:xfrm>
            <a:off x="5804342" y="653144"/>
            <a:ext cx="1363255"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Juatuba-MG BRASIL</a:t>
            </a:r>
            <a:endParaRPr lang="pt-BR" sz="800" b="1" dirty="0">
              <a:solidFill>
                <a:srgbClr val="243782"/>
              </a:solidFill>
            </a:endParaRPr>
          </a:p>
        </p:txBody>
      </p:sp>
      <p:sp>
        <p:nvSpPr>
          <p:cNvPr id="7" name="Retângulo: Cantos Arredondados 6">
            <a:extLst>
              <a:ext uri="{FF2B5EF4-FFF2-40B4-BE49-F238E27FC236}">
                <a16:creationId xmlns:a16="http://schemas.microsoft.com/office/drawing/2014/main" id="{E51F6CBF-08EB-FD5C-88A0-EBF453D487CB}"/>
              </a:ext>
            </a:extLst>
          </p:cNvPr>
          <p:cNvSpPr/>
          <p:nvPr/>
        </p:nvSpPr>
        <p:spPr>
          <a:xfrm>
            <a:off x="8029824" y="653144"/>
            <a:ext cx="1013830" cy="288000"/>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pt-BR" sz="800" b="1" dirty="0" smtClean="0">
                <a:solidFill>
                  <a:srgbClr val="243782"/>
                </a:solidFill>
              </a:rPr>
              <a:t>03/26/2025</a:t>
            </a:r>
            <a:endParaRPr lang="pt-BR" sz="800" b="1" dirty="0">
              <a:solidFill>
                <a:srgbClr val="243782"/>
              </a:solidFill>
            </a:endParaRPr>
          </a:p>
        </p:txBody>
      </p:sp>
      <p:pic>
        <p:nvPicPr>
          <p:cNvPr id="8" name="Google Shape;344;p37">
            <a:hlinkClick r:id="rId2" action="ppaction://hlinksldjump" tooltip="Return"/>
            <a:extLst>
              <a:ext uri="{FF2B5EF4-FFF2-40B4-BE49-F238E27FC236}">
                <a16:creationId xmlns:a16="http://schemas.microsoft.com/office/drawing/2014/main" id="{017E0218-E9A9-0617-C4A3-E64787EC1968}"/>
              </a:ext>
            </a:extLst>
          </p:cNvPr>
          <p:cNvPicPr preferRelativeResize="0"/>
          <p:nvPr/>
        </p:nvPicPr>
        <p:blipFill>
          <a:blip r:embed="rId3">
            <a:alphaModFix/>
            <a:duotone>
              <a:schemeClr val="accent3">
                <a:shade val="45000"/>
                <a:satMod val="135000"/>
              </a:schemeClr>
              <a:prstClr val="white"/>
            </a:duotone>
          </a:blip>
          <a:stretch>
            <a:fillRect/>
          </a:stretch>
        </p:blipFill>
        <p:spPr>
          <a:xfrm>
            <a:off x="8926049" y="4932716"/>
            <a:ext cx="162001" cy="162001"/>
          </a:xfrm>
          <a:prstGeom prst="rect">
            <a:avLst/>
          </a:prstGeom>
          <a:noFill/>
          <a:ln>
            <a:noFill/>
          </a:ln>
        </p:spPr>
      </p:pic>
      <p:sp>
        <p:nvSpPr>
          <p:cNvPr id="9" name="Retângulo: Cantos Arredondados 8">
            <a:extLst>
              <a:ext uri="{FF2B5EF4-FFF2-40B4-BE49-F238E27FC236}">
                <a16:creationId xmlns:a16="http://schemas.microsoft.com/office/drawing/2014/main" id="{13C5A35C-05C8-52F7-30C8-4F9E22D8E810}"/>
              </a:ext>
            </a:extLst>
          </p:cNvPr>
          <p:cNvSpPr/>
          <p:nvPr/>
        </p:nvSpPr>
        <p:spPr>
          <a:xfrm>
            <a:off x="100345" y="1179200"/>
            <a:ext cx="8934798" cy="3692837"/>
          </a:xfrm>
          <a:prstGeom prst="roundRect">
            <a:avLst>
              <a:gd name="adj" fmla="val 1335"/>
            </a:avLst>
          </a:prstGeom>
          <a:no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lIns="36000" tIns="36000" rIns="36000" bIns="36000" rtlCol="0" anchor="t"/>
          <a:lstStyle/>
          <a:p>
            <a:pPr marL="228600" indent="-228600">
              <a:lnSpc>
                <a:spcPct val="250000"/>
              </a:lnSpc>
              <a:buFont typeface="+mj-lt"/>
              <a:buAutoNum type="arabicPeriod"/>
            </a:pPr>
            <a:r>
              <a:rPr lang="en-US" sz="800" dirty="0">
                <a:solidFill>
                  <a:srgbClr val="243782"/>
                </a:solidFill>
                <a:latin typeface="Arial" panose="020B0604020202020204" pitchFamily="34" charset="0"/>
                <a:cs typeface="Arial" panose="020B0604020202020204" pitchFamily="34" charset="0"/>
              </a:rPr>
              <a:t>Have alternatives been </a:t>
            </a:r>
            <a:r>
              <a:rPr lang="en-US" sz="800" dirty="0" err="1">
                <a:solidFill>
                  <a:srgbClr val="243782"/>
                </a:solidFill>
                <a:latin typeface="Arial" panose="020B0604020202020204" pitchFamily="34" charset="0"/>
                <a:cs typeface="Arial" panose="020B0604020202020204" pitchFamily="34" charset="0"/>
              </a:rPr>
              <a:t>analysed</a:t>
            </a:r>
            <a:r>
              <a:rPr lang="en-US" sz="800" dirty="0">
                <a:solidFill>
                  <a:srgbClr val="243782"/>
                </a:solidFill>
                <a:latin typeface="Arial" panose="020B0604020202020204" pitchFamily="34" charset="0"/>
                <a:cs typeface="Arial" panose="020B0604020202020204" pitchFamily="34" charset="0"/>
              </a:rPr>
              <a:t> before informing the investment request? Which are? </a:t>
            </a:r>
            <a:r>
              <a:rPr lang="en-US" sz="800" dirty="0" err="1">
                <a:solidFill>
                  <a:srgbClr val="243782"/>
                </a:solidFill>
                <a:latin typeface="Arial" panose="020B0604020202020204" pitchFamily="34" charset="0"/>
                <a:cs typeface="Arial" panose="020B0604020202020204" pitchFamily="34" charset="0"/>
              </a:rPr>
              <a:t>Answer:</a:t>
            </a:r>
            <a:r>
              <a:rPr lang="en-US" sz="800" b="1" i="1" dirty="0" err="1">
                <a:solidFill>
                  <a:srgbClr val="243782"/>
                </a:solidFill>
                <a:latin typeface="Arial" panose="020B0604020202020204" pitchFamily="34" charset="0"/>
                <a:cs typeface="Arial" panose="020B0604020202020204" pitchFamily="34" charset="0"/>
              </a:rPr>
              <a:t>Yes</a:t>
            </a:r>
            <a:r>
              <a:rPr lang="en-US" sz="800" b="1" i="1" dirty="0">
                <a:solidFill>
                  <a:srgbClr val="243782"/>
                </a:solidFill>
                <a:latin typeface="Arial" panose="020B0604020202020204" pitchFamily="34" charset="0"/>
                <a:cs typeface="Arial" panose="020B0604020202020204" pitchFamily="34" charset="0"/>
              </a:rPr>
              <a:t>.</a:t>
            </a:r>
          </a:p>
          <a:p>
            <a:pPr marL="228600" indent="-228600">
              <a:lnSpc>
                <a:spcPct val="250000"/>
              </a:lnSpc>
              <a:buFont typeface="+mj-lt"/>
              <a:buAutoNum type="arabicPeriod"/>
            </a:pPr>
            <a:r>
              <a:rPr lang="en-US" sz="800" dirty="0">
                <a:solidFill>
                  <a:srgbClr val="243782"/>
                </a:solidFill>
                <a:latin typeface="Arial" panose="020B0604020202020204" pitchFamily="34" charset="0"/>
                <a:cs typeface="Arial" panose="020B0604020202020204" pitchFamily="34" charset="0"/>
              </a:rPr>
              <a:t>What investments have been or will be made by the supplier to meet the new demand? Answer: </a:t>
            </a:r>
            <a:r>
              <a:rPr lang="en-US" sz="800" b="1" i="1" dirty="0">
                <a:solidFill>
                  <a:srgbClr val="243782"/>
                </a:solidFill>
                <a:latin typeface="Arial" panose="020B0604020202020204" pitchFamily="34" charset="0"/>
                <a:cs typeface="Arial" panose="020B0604020202020204" pitchFamily="34" charset="0"/>
              </a:rPr>
              <a:t>Yes</a:t>
            </a:r>
          </a:p>
          <a:p>
            <a:pPr marL="228600" indent="-228600">
              <a:lnSpc>
                <a:spcPct val="250000"/>
              </a:lnSpc>
              <a:buFont typeface="+mj-lt"/>
              <a:buAutoNum type="arabicPeriod"/>
            </a:pPr>
            <a:r>
              <a:rPr lang="en-US" sz="800" dirty="0">
                <a:solidFill>
                  <a:srgbClr val="243782"/>
                </a:solidFill>
                <a:latin typeface="Arial" panose="020B0604020202020204" pitchFamily="34" charset="0"/>
                <a:cs typeface="Arial" panose="020B0604020202020204" pitchFamily="34" charset="0"/>
              </a:rPr>
              <a:t>What is the service plan if the lead time required is greater than the time available? Answer</a:t>
            </a:r>
            <a:r>
              <a:rPr lang="en-US" sz="800" b="1" i="1" dirty="0">
                <a:solidFill>
                  <a:srgbClr val="243782"/>
                </a:solidFill>
                <a:latin typeface="Arial" panose="020B0604020202020204" pitchFamily="34" charset="0"/>
                <a:cs typeface="Arial" panose="020B0604020202020204" pitchFamily="34" charset="0"/>
              </a:rPr>
              <a:t>:  </a:t>
            </a:r>
            <a:r>
              <a:rPr lang="en-US" sz="800" b="1" i="1" dirty="0">
                <a:solidFill>
                  <a:srgbClr val="243782"/>
                </a:solidFill>
              </a:rPr>
              <a:t>Implement the 6x2 shift system to ensure 7 days of operation per week and adopt staggered meal breaks to maintain 24-hour daily production. With this new Contingency Plan, the output will be 883 JPD  and </a:t>
            </a:r>
            <a:r>
              <a:rPr lang="en-US" sz="800" b="1" i="1" dirty="0" smtClean="0">
                <a:solidFill>
                  <a:srgbClr val="243782"/>
                </a:solidFill>
              </a:rPr>
              <a:t>5,720 </a:t>
            </a:r>
            <a:r>
              <a:rPr lang="en-US" sz="800" b="1" i="1" dirty="0">
                <a:solidFill>
                  <a:srgbClr val="243782"/>
                </a:solidFill>
              </a:rPr>
              <a:t>JPW, considering 6.5 working days per week, with 0.5 days allocated for maintenance.</a:t>
            </a:r>
            <a:endParaRPr lang="pt-BR" sz="800" b="1" i="1" dirty="0">
              <a:solidFill>
                <a:srgbClr val="243782"/>
              </a:solidFill>
            </a:endParaRPr>
          </a:p>
          <a:p>
            <a:pPr marL="228600" indent="-228600">
              <a:lnSpc>
                <a:spcPct val="250000"/>
              </a:lnSpc>
              <a:buFont typeface="+mj-lt"/>
              <a:buAutoNum type="arabicPeriod"/>
            </a:pPr>
            <a:r>
              <a:rPr lang="en-US" sz="800" dirty="0">
                <a:solidFill>
                  <a:srgbClr val="243782"/>
                </a:solidFill>
                <a:latin typeface="Arial" panose="020B0604020202020204" pitchFamily="34" charset="0"/>
                <a:cs typeface="Arial" panose="020B0604020202020204" pitchFamily="34" charset="0"/>
              </a:rPr>
              <a:t>What is the service plan until the new capacity is ready? Answer: </a:t>
            </a:r>
            <a:r>
              <a:rPr lang="en-US" sz="800" b="1" i="1" dirty="0">
                <a:solidFill>
                  <a:srgbClr val="243782"/>
                </a:solidFill>
              </a:rPr>
              <a:t>Implement the 6x2 shift system to ensure 7 days of operation per week and adopt staggered meal breaks to maintain 24-hour daily production. With this new Contingency Plan, the output will be </a:t>
            </a:r>
            <a:r>
              <a:rPr lang="en-US" sz="800" b="1" i="1" dirty="0" smtClean="0">
                <a:solidFill>
                  <a:srgbClr val="243782"/>
                </a:solidFill>
              </a:rPr>
              <a:t>889 </a:t>
            </a:r>
            <a:r>
              <a:rPr lang="en-US" sz="800" b="1" i="1" dirty="0">
                <a:solidFill>
                  <a:srgbClr val="243782"/>
                </a:solidFill>
              </a:rPr>
              <a:t>JPD  and </a:t>
            </a:r>
            <a:r>
              <a:rPr lang="en-US" sz="800" b="1" i="1" dirty="0" smtClean="0">
                <a:solidFill>
                  <a:srgbClr val="243782"/>
                </a:solidFill>
              </a:rPr>
              <a:t>5,779 </a:t>
            </a:r>
            <a:r>
              <a:rPr lang="en-US" sz="800" b="1" i="1" dirty="0">
                <a:solidFill>
                  <a:srgbClr val="243782"/>
                </a:solidFill>
              </a:rPr>
              <a:t>JPW, considering 6.5 working days per week, with 0.5 days allocated for maintenance.</a:t>
            </a:r>
            <a:endParaRPr lang="pt-BR" sz="800" b="1" i="1" dirty="0">
              <a:solidFill>
                <a:srgbClr val="243782"/>
              </a:solidFill>
            </a:endParaRPr>
          </a:p>
          <a:p>
            <a:pPr marL="228600" indent="-228600">
              <a:lnSpc>
                <a:spcPct val="250000"/>
              </a:lnSpc>
              <a:buFont typeface="+mj-lt"/>
              <a:buAutoNum type="arabicPeriod"/>
            </a:pPr>
            <a:r>
              <a:rPr lang="en-US" sz="800" dirty="0">
                <a:solidFill>
                  <a:srgbClr val="243782"/>
                </a:solidFill>
                <a:latin typeface="Arial" panose="020B0604020202020204" pitchFamily="34" charset="0"/>
                <a:cs typeface="Arial" panose="020B0604020202020204" pitchFamily="34" charset="0"/>
              </a:rPr>
              <a:t>Detail the maximum capacity per PN, without investment. Answer: </a:t>
            </a:r>
            <a:r>
              <a:rPr lang="en-US" sz="800" b="1" i="1" dirty="0" smtClean="0">
                <a:solidFill>
                  <a:srgbClr val="243782"/>
                </a:solidFill>
                <a:latin typeface="Arial" panose="020B0604020202020204" pitchFamily="34" charset="0"/>
                <a:cs typeface="Arial" panose="020B0604020202020204" pitchFamily="34" charset="0"/>
              </a:rPr>
              <a:t>778 </a:t>
            </a:r>
            <a:r>
              <a:rPr lang="en-US" sz="800" b="1" i="1" dirty="0">
                <a:solidFill>
                  <a:srgbClr val="243782"/>
                </a:solidFill>
                <a:latin typeface="Arial" panose="020B0604020202020204" pitchFamily="34" charset="0"/>
                <a:cs typeface="Arial" panose="020B0604020202020204" pitchFamily="34" charset="0"/>
              </a:rPr>
              <a:t>JPD with 21 hours per day. </a:t>
            </a:r>
            <a:r>
              <a:rPr lang="en-US" sz="800" b="1" i="1" dirty="0" smtClean="0">
                <a:solidFill>
                  <a:srgbClr val="243782"/>
                </a:solidFill>
                <a:latin typeface="Arial" panose="020B0604020202020204" pitchFamily="34" charset="0"/>
                <a:cs typeface="Arial" panose="020B0604020202020204" pitchFamily="34" charset="0"/>
              </a:rPr>
              <a:t>4,279 </a:t>
            </a:r>
            <a:r>
              <a:rPr lang="en-US" sz="800" b="1" i="1" dirty="0">
                <a:solidFill>
                  <a:srgbClr val="243782"/>
                </a:solidFill>
                <a:latin typeface="Arial" panose="020B0604020202020204" pitchFamily="34" charset="0"/>
                <a:cs typeface="Arial" panose="020B0604020202020204" pitchFamily="34" charset="0"/>
              </a:rPr>
              <a:t>with 5.5 days per week. </a:t>
            </a:r>
            <a:r>
              <a:rPr lang="en-US" sz="800" b="1" i="1" dirty="0" smtClean="0">
                <a:solidFill>
                  <a:srgbClr val="243782"/>
                </a:solidFill>
                <a:latin typeface="Arial" panose="020B0604020202020204" pitchFamily="34" charset="0"/>
                <a:cs typeface="Arial" panose="020B0604020202020204" pitchFamily="34" charset="0"/>
              </a:rPr>
              <a:t>889 </a:t>
            </a:r>
            <a:r>
              <a:rPr lang="en-US" sz="800" b="1" i="1" dirty="0">
                <a:solidFill>
                  <a:srgbClr val="243782"/>
                </a:solidFill>
                <a:latin typeface="Arial" panose="020B0604020202020204" pitchFamily="34" charset="0"/>
                <a:cs typeface="Arial" panose="020B0604020202020204" pitchFamily="34" charset="0"/>
              </a:rPr>
              <a:t>JPD with 24 hours a day. </a:t>
            </a:r>
            <a:r>
              <a:rPr lang="en-US" sz="800" b="1" i="1" dirty="0" smtClean="0">
                <a:solidFill>
                  <a:srgbClr val="243782"/>
                </a:solidFill>
                <a:latin typeface="Arial" panose="020B0604020202020204" pitchFamily="34" charset="0"/>
                <a:cs typeface="Arial" panose="020B0604020202020204" pitchFamily="34" charset="0"/>
              </a:rPr>
              <a:t>4,890 </a:t>
            </a:r>
            <a:r>
              <a:rPr lang="en-US" sz="800" b="1" i="1" dirty="0">
                <a:solidFill>
                  <a:srgbClr val="243782"/>
                </a:solidFill>
                <a:latin typeface="Arial" panose="020B0604020202020204" pitchFamily="34" charset="0"/>
                <a:cs typeface="Arial" panose="020B0604020202020204" pitchFamily="34" charset="0"/>
              </a:rPr>
              <a:t>with 5.5 days a week.</a:t>
            </a:r>
            <a:endParaRPr lang="en-US" sz="800" dirty="0">
              <a:solidFill>
                <a:srgbClr val="243782"/>
              </a:solidFill>
              <a:latin typeface="Arial" panose="020B0604020202020204" pitchFamily="34" charset="0"/>
              <a:cs typeface="Arial" panose="020B0604020202020204" pitchFamily="34" charset="0"/>
            </a:endParaRPr>
          </a:p>
          <a:p>
            <a:pPr marL="228600" indent="-228600">
              <a:lnSpc>
                <a:spcPct val="250000"/>
              </a:lnSpc>
              <a:buFont typeface="+mj-lt"/>
              <a:buAutoNum type="arabicPeriod"/>
            </a:pPr>
            <a:r>
              <a:rPr lang="en-US" sz="800" dirty="0">
                <a:solidFill>
                  <a:srgbClr val="243782"/>
                </a:solidFill>
                <a:latin typeface="Arial" panose="020B0604020202020204" pitchFamily="34" charset="0"/>
                <a:cs typeface="Arial" panose="020B0604020202020204" pitchFamily="34" charset="0"/>
              </a:rPr>
              <a:t>Has the investment request been evaluated and validated by the other areas of your company (Engineering / Quality / Manufacturing / SCM, etc.) as the best solution? Answer: </a:t>
            </a:r>
            <a:r>
              <a:rPr lang="en-US" sz="800" b="1" i="1" dirty="0">
                <a:solidFill>
                  <a:srgbClr val="243782"/>
                </a:solidFill>
                <a:latin typeface="Arial" panose="020B0604020202020204" pitchFamily="34" charset="0"/>
                <a:cs typeface="Arial" panose="020B0604020202020204" pitchFamily="34" charset="0"/>
              </a:rPr>
              <a:t>Yes</a:t>
            </a:r>
          </a:p>
        </p:txBody>
      </p:sp>
      <p:sp>
        <p:nvSpPr>
          <p:cNvPr id="10" name="Retângulo: Cantos Arredondados 9">
            <a:extLst>
              <a:ext uri="{FF2B5EF4-FFF2-40B4-BE49-F238E27FC236}">
                <a16:creationId xmlns:a16="http://schemas.microsoft.com/office/drawing/2014/main" id="{974BC0DD-AB3E-2269-B995-E206FCDD33A5}"/>
              </a:ext>
            </a:extLst>
          </p:cNvPr>
          <p:cNvSpPr/>
          <p:nvPr/>
        </p:nvSpPr>
        <p:spPr>
          <a:xfrm>
            <a:off x="100345" y="999200"/>
            <a:ext cx="8934798" cy="180000"/>
          </a:xfrm>
          <a:prstGeom prst="roundRect">
            <a:avLst/>
          </a:prstGeom>
          <a:solidFill>
            <a:srgbClr val="243782"/>
          </a:solidFill>
          <a:ln w="12700">
            <a:solidFill>
              <a:srgbClr val="2437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800" b="1">
                <a:solidFill>
                  <a:schemeClr val="bg1"/>
                </a:solidFill>
              </a:rPr>
              <a:t>Questions</a:t>
            </a:r>
          </a:p>
        </p:txBody>
      </p:sp>
      <p:pic>
        <p:nvPicPr>
          <p:cNvPr id="11" name="Graphic 7">
            <a:extLst>
              <a:ext uri="{FF2B5EF4-FFF2-40B4-BE49-F238E27FC236}">
                <a16:creationId xmlns:a16="http://schemas.microsoft.com/office/drawing/2014/main" id="{BF9AE7AA-1360-F1D7-797F-D09C188788D3}"/>
              </a:ext>
            </a:extLst>
          </p:cNvPr>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143887" y="368284"/>
            <a:ext cx="189748" cy="189748"/>
          </a:xfrm>
          <a:prstGeom prst="rect">
            <a:avLst/>
          </a:prstGeom>
        </p:spPr>
      </p:pic>
    </p:spTree>
    <p:extLst>
      <p:ext uri="{BB962C8B-B14F-4D97-AF65-F5344CB8AC3E}">
        <p14:creationId xmlns:p14="http://schemas.microsoft.com/office/powerpoint/2010/main" val="1649147200"/>
      </p:ext>
    </p:extLst>
  </p:cSld>
  <p:clrMapOvr>
    <a:masterClrMapping/>
  </p:clrMapOvr>
  <p:timing>
    <p:tnLst>
      <p:par>
        <p:cTn id="1" dur="indefinite" restart="never" nodeType="tmRoot"/>
      </p:par>
    </p:tnLst>
  </p:timing>
</p:sld>
</file>

<file path=ppt/theme/theme1.xml><?xml version="1.0" encoding="utf-8"?>
<a:theme xmlns:a="http://schemas.openxmlformats.org/drawingml/2006/main" name="Stellantis - Chapter blue">
  <a:themeElements>
    <a:clrScheme name="Stellantis">
      <a:dk1>
        <a:srgbClr val="272B35"/>
      </a:dk1>
      <a:lt1>
        <a:srgbClr val="FFFFFF"/>
      </a:lt1>
      <a:dk2>
        <a:srgbClr val="243782"/>
      </a:dk2>
      <a:lt2>
        <a:srgbClr val="EEECE1"/>
      </a:lt2>
      <a:accent1>
        <a:srgbClr val="243782"/>
      </a:accent1>
      <a:accent2>
        <a:srgbClr val="E94E24"/>
      </a:accent2>
      <a:accent3>
        <a:srgbClr val="00ADA0"/>
      </a:accent3>
      <a:accent4>
        <a:srgbClr val="F7A600"/>
      </a:accent4>
      <a:accent5>
        <a:srgbClr val="272B35"/>
      </a:accent5>
      <a:accent6>
        <a:srgbClr val="243782"/>
      </a:accent6>
      <a:hlink>
        <a:srgbClr val="243782"/>
      </a:hlink>
      <a:folHlink>
        <a:srgbClr val="272B3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PAGES">
  <a:themeElements>
    <a:clrScheme name="FCA 5">
      <a:dk1>
        <a:srgbClr val="000000"/>
      </a:dk1>
      <a:lt1>
        <a:srgbClr val="FFFFFF"/>
      </a:lt1>
      <a:dk2>
        <a:srgbClr val="000000"/>
      </a:dk2>
      <a:lt2>
        <a:srgbClr val="FFFFFF"/>
      </a:lt2>
      <a:accent1>
        <a:srgbClr val="6784C1"/>
      </a:accent1>
      <a:accent2>
        <a:srgbClr val="898C8A"/>
      </a:accent2>
      <a:accent3>
        <a:srgbClr val="012169"/>
      </a:accent3>
      <a:accent4>
        <a:srgbClr val="0C2340"/>
      </a:accent4>
      <a:accent5>
        <a:srgbClr val="7BAFD4"/>
      </a:accent5>
      <a:accent6>
        <a:srgbClr val="418FDE"/>
      </a:accent6>
      <a:hlink>
        <a:srgbClr val="9BCBEB"/>
      </a:hlink>
      <a:folHlink>
        <a:srgbClr val="B1C9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e5da5ba6-1053-430e-a32a-2a0569b3b779">
      <UserInfo>
        <DisplayName>KEDMA ALVES DE OLIVEIRA (EXTERNAL)</DisplayName>
        <AccountId>21</AccountId>
        <AccountType/>
      </UserInfo>
      <UserInfo>
        <DisplayName>CLEITON BRITO</DisplayName>
        <AccountId>16</AccountId>
        <AccountType/>
      </UserInfo>
      <UserInfo>
        <DisplayName>MATEUS CASTILHO</DisplayName>
        <AccountId>397</AccountId>
        <AccountType/>
      </UserInfo>
      <UserInfo>
        <DisplayName>GLAUCIO LEONARDO</DisplayName>
        <AccountId>398</AccountId>
        <AccountType/>
      </UserInfo>
      <UserInfo>
        <DisplayName>OSMAIR GONCALVES DE ASSUNCAO JUNIOR (EXTERNAL)</DisplayName>
        <AccountId>637</AccountId>
        <AccountType/>
      </UserInfo>
      <UserInfo>
        <DisplayName>ISABELA SANTOS ANDRADE (EXTERNAL)</DisplayName>
        <AccountId>898</AccountId>
        <AccountType/>
      </UserInfo>
      <UserInfo>
        <DisplayName>GABRIEL MONTEIRO FERNANDES (EXTERNAL)</DisplayName>
        <AccountId>33</AccountId>
        <AccountType/>
      </UserInfo>
      <UserInfo>
        <DisplayName>POLLYANNA PINHEIRO (EXTERNAL)</DisplayName>
        <AccountId>11</AccountId>
        <AccountType/>
      </UserInfo>
      <UserInfo>
        <DisplayName>FLAVIA SILVA MARQUES DE MATOS MARTINS (EXTERNAL)</DisplayName>
        <AccountId>1054</AccountId>
        <AccountType/>
      </UserInfo>
      <UserInfo>
        <DisplayName>ARNOBIO FONTES</DisplayName>
        <AccountId>30</AccountId>
        <AccountType/>
      </UserInfo>
      <UserInfo>
        <DisplayName>ROBSON CASSEMIRO</DisplayName>
        <AccountId>13</AccountId>
        <AccountType/>
      </UserInfo>
      <UserInfo>
        <DisplayName>SUELEN DE ARAUJO SANTOS (EXTERNAL)</DisplayName>
        <AccountId>819</AccountId>
        <AccountType/>
      </UserInfo>
    </SharedWithUsers>
    <lcf76f155ced4ddcb4097134ff3c332f xmlns="56f5ef26-d602-41ee-996e-edba5db890ad">
      <Terms xmlns="http://schemas.microsoft.com/office/infopath/2007/PartnerControls"/>
    </lcf76f155ced4ddcb4097134ff3c332f>
    <TaxCatchAll xmlns="e5da5ba6-1053-430e-a32a-2a0569b3b779" xsi:nil="true"/>
    <_Flow_SignoffStatus xmlns="56f5ef26-d602-41ee-996e-edba5db890a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267C15AFAC7C4F40A86F49A01DA08BDB" ma:contentTypeVersion="17" ma:contentTypeDescription="Crie um novo documento." ma:contentTypeScope="" ma:versionID="a0aae27f2736e345f2d6a25beb6152a4">
  <xsd:schema xmlns:xsd="http://www.w3.org/2001/XMLSchema" xmlns:xs="http://www.w3.org/2001/XMLSchema" xmlns:p="http://schemas.microsoft.com/office/2006/metadata/properties" xmlns:ns2="56f5ef26-d602-41ee-996e-edba5db890ad" xmlns:ns3="e5da5ba6-1053-430e-a32a-2a0569b3b779" targetNamespace="http://schemas.microsoft.com/office/2006/metadata/properties" ma:root="true" ma:fieldsID="dced62cdd46c6e97e873e66d8bdb4675" ns2:_="" ns3:_="">
    <xsd:import namespace="56f5ef26-d602-41ee-996e-edba5db890ad"/>
    <xsd:import namespace="e5da5ba6-1053-430e-a32a-2a0569b3b779"/>
    <xsd:element name="properties">
      <xsd:complexType>
        <xsd:sequence>
          <xsd:element name="documentManagement">
            <xsd:complexType>
              <xsd:all>
                <xsd:element ref="ns2:MediaServiceMetadata" minOccurs="0"/>
                <xsd:element ref="ns2:MediaServiceFastMetadata" minOccurs="0"/>
                <xsd:element ref="ns2:MediaLengthInSeconds"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_Flow_SignoffStatus" minOccurs="0"/>
                <xsd:element ref="ns2:MediaServiceObjectDetectorVersions" minOccurs="0"/>
                <xsd:element ref="ns2:MediaServiceLocation"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6f5ef26-d602-41ee-996e-edba5db890a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0" nillable="true" ma:displayName="MediaLengthInSeconds" ma:hidden="true" ma:internalName="MediaLengthInSeconds" ma:readOnly="true">
      <xsd:simpleType>
        <xsd:restriction base="dms:Unknown"/>
      </xsd:simpleType>
    </xsd:element>
    <xsd:element name="MediaServiceDateTaken" ma:index="11" nillable="true" ma:displayName="MediaServiceDateTaken" ma:hidden="true" ma:internalName="MediaServiceDateTaken" ma:readOnly="true">
      <xsd:simpleType>
        <xsd:restriction base="dms:Text"/>
      </xsd:simpleType>
    </xsd:element>
    <xsd:element name="lcf76f155ced4ddcb4097134ff3c332f" ma:index="15" nillable="true" ma:taxonomy="true" ma:internalName="lcf76f155ced4ddcb4097134ff3c332f" ma:taxonomyFieldName="MediaServiceImageTags" ma:displayName="Marcações de imagem" ma:readOnly="false" ma:fieldId="{5cf76f15-5ced-4ddc-b409-7134ff3c332f}" ma:taxonomyMulti="true" ma:sspId="9247bebf-ce0e-4fa1-bae7-748a1283d6fa"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_Flow_SignoffStatus" ma:index="20" nillable="true" ma:displayName="Sign-off status" ma:internalName="Sign_x002d_off_x0020_status">
      <xsd:simpleType>
        <xsd:restriction base="dms:Text"/>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element name="MediaServiceLocation" ma:index="22" nillable="true" ma:displayName="Location" ma:description="" ma:indexed="true" ma:internalName="MediaServiceLocation"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BillingMetadata" ma:index="24"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5da5ba6-1053-430e-a32a-2a0569b3b779" elementFormDefault="qualified">
    <xsd:import namespace="http://schemas.microsoft.com/office/2006/documentManagement/types"/>
    <xsd:import namespace="http://schemas.microsoft.com/office/infopath/2007/PartnerControls"/>
    <xsd:element name="SharedWithUsers" ma:index="12" nillable="true" ma:displayName="Com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hes de Compartilhado Com" ma:internalName="SharedWithDetails" ma:readOnly="true">
      <xsd:simpleType>
        <xsd:restriction base="dms:Note">
          <xsd:maxLength value="255"/>
        </xsd:restriction>
      </xsd:simpleType>
    </xsd:element>
    <xsd:element name="TaxCatchAll" ma:index="16" nillable="true" ma:displayName="Taxonomy Catch All Column" ma:hidden="true" ma:list="{34424995-4837-461d-ac80-c0b63dc06cb1}" ma:internalName="TaxCatchAll" ma:showField="CatchAllData" ma:web="e5da5ba6-1053-430e-a32a-2a0569b3b77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F2E4573-5B92-4903-BA24-483ADFE6A2D5}">
  <ds:schemaRefs>
    <ds:schemaRef ds:uri="http://schemas.microsoft.com/office/2006/documentManagement/types"/>
    <ds:schemaRef ds:uri="http://schemas.microsoft.com/office/2006/metadata/properties"/>
    <ds:schemaRef ds:uri="http://purl.org/dc/dcmitype/"/>
    <ds:schemaRef ds:uri="http://schemas.microsoft.com/office/infopath/2007/PartnerControls"/>
    <ds:schemaRef ds:uri="http://purl.org/dc/terms/"/>
    <ds:schemaRef ds:uri="56f5ef26-d602-41ee-996e-edba5db890ad"/>
    <ds:schemaRef ds:uri="e5da5ba6-1053-430e-a32a-2a0569b3b779"/>
    <ds:schemaRef ds:uri="http://www.w3.org/XML/1998/namespace"/>
    <ds:schemaRef ds:uri="http://schemas.openxmlformats.org/package/2006/metadata/core-properties"/>
    <ds:schemaRef ds:uri="http://purl.org/dc/elements/1.1/"/>
  </ds:schemaRefs>
</ds:datastoreItem>
</file>

<file path=customXml/itemProps2.xml><?xml version="1.0" encoding="utf-8"?>
<ds:datastoreItem xmlns:ds="http://schemas.openxmlformats.org/officeDocument/2006/customXml" ds:itemID="{C303CB00-E75E-473A-921B-41DA5AA66F3D}">
  <ds:schemaRefs>
    <ds:schemaRef ds:uri="http://schemas.microsoft.com/sharepoint/v3/contenttype/forms"/>
  </ds:schemaRefs>
</ds:datastoreItem>
</file>

<file path=customXml/itemProps3.xml><?xml version="1.0" encoding="utf-8"?>
<ds:datastoreItem xmlns:ds="http://schemas.openxmlformats.org/officeDocument/2006/customXml" ds:itemID="{C85E8A32-5774-4E07-81B4-A6EB1F9B896D}"/>
</file>

<file path=docProps/app.xml><?xml version="1.0" encoding="utf-8"?>
<Properties xmlns="http://schemas.openxmlformats.org/officeDocument/2006/extended-properties" xmlns:vt="http://schemas.openxmlformats.org/officeDocument/2006/docPropsVTypes">
  <TotalTime>1947</TotalTime>
  <Words>1027</Words>
  <Application>Microsoft Office PowerPoint</Application>
  <PresentationFormat>Apresentação na tela (16:9)</PresentationFormat>
  <Paragraphs>213</Paragraphs>
  <Slides>9</Slides>
  <Notes>2</Notes>
  <HiddenSlides>0</HiddenSlides>
  <MMClips>0</MMClips>
  <ScaleCrop>false</ScaleCrop>
  <HeadingPairs>
    <vt:vector size="8" baseType="variant">
      <vt:variant>
        <vt:lpstr>Fontes usadas</vt:lpstr>
      </vt:variant>
      <vt:variant>
        <vt:i4>6</vt:i4>
      </vt:variant>
      <vt:variant>
        <vt:lpstr>Tema</vt:lpstr>
      </vt:variant>
      <vt:variant>
        <vt:i4>2</vt:i4>
      </vt:variant>
      <vt:variant>
        <vt:lpstr>Servidores OLE inseridos</vt:lpstr>
      </vt:variant>
      <vt:variant>
        <vt:i4>1</vt:i4>
      </vt:variant>
      <vt:variant>
        <vt:lpstr>Títulos de slides</vt:lpstr>
      </vt:variant>
      <vt:variant>
        <vt:i4>9</vt:i4>
      </vt:variant>
    </vt:vector>
  </HeadingPairs>
  <TitlesOfParts>
    <vt:vector size="18" baseType="lpstr">
      <vt:lpstr>Arial</vt:lpstr>
      <vt:lpstr>Encode Sans Expanded Light</vt:lpstr>
      <vt:lpstr>Calibri</vt:lpstr>
      <vt:lpstr>Gill Sans</vt:lpstr>
      <vt:lpstr>Encode Sans</vt:lpstr>
      <vt:lpstr>Encode Sans Expanded</vt:lpstr>
      <vt:lpstr>Stellantis - Chapter blue</vt:lpstr>
      <vt:lpstr>1_PAGES</vt:lpstr>
      <vt:lpstr>Planilha do Microsoft Excel</vt:lpstr>
      <vt:lpstr>Apresentação do PowerPoint</vt:lpstr>
      <vt:lpstr>Summary – Supplier Investment Request</vt:lpstr>
      <vt:lpstr>Capacity Detail</vt:lpstr>
      <vt:lpstr>Capacity Detail</vt:lpstr>
      <vt:lpstr>Financial Summary</vt:lpstr>
      <vt:lpstr>Planning</vt:lpstr>
      <vt:lpstr>Image (component)</vt:lpstr>
      <vt:lpstr>Impacts/Contingency Plan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MARELLI – BCM</dc:title>
  <dc:creator>Rodrigo Lucas</dc:creator>
  <cp:lastModifiedBy>Elienay Marçal Fialho Fuly</cp:lastModifiedBy>
  <cp:revision>44</cp:revision>
  <cp:lastPrinted>2022-09-02T14:31:01Z</cp:lastPrinted>
  <dcterms:modified xsi:type="dcterms:W3CDTF">2025-03-26T13:28:01Z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0x010100267C15AFAC7C4F40A86F49A01DA08BDB</vt:lpwstr>
  </property>
  <property fmtid="{D5CDD505-2E9C-101B-9397-08002B2CF9AE}" pid="3" name="Order">
    <vt:r8>17900</vt:r8>
  </property>
  <property fmtid="{D5CDD505-2E9C-101B-9397-08002B2CF9AE}" pid="4" name="_ExtendedDescription">
    <vt:lpwstr/>
  </property>
  <property fmtid="{D5CDD505-2E9C-101B-9397-08002B2CF9AE}" pid="5" name="TriggerFlowInfo">
    <vt:lpwstr/>
  </property>
  <property fmtid="{D5CDD505-2E9C-101B-9397-08002B2CF9AE}" pid="6" name="ComplianceAssetId">
    <vt:lpwstr/>
  </property>
  <property fmtid="{D5CDD505-2E9C-101B-9397-08002B2CF9AE}" pid="7" name="MediaServiceImageTags">
    <vt:lpwstr/>
  </property>
  <property fmtid="{D5CDD505-2E9C-101B-9397-08002B2CF9AE}" pid="8" name="MSIP_Label_725ca717-11da-4935-b601-f527b9741f2e_Enabled">
    <vt:lpwstr>true</vt:lpwstr>
  </property>
  <property fmtid="{D5CDD505-2E9C-101B-9397-08002B2CF9AE}" pid="9" name="MSIP_Label_725ca717-11da-4935-b601-f527b9741f2e_SetDate">
    <vt:lpwstr>2023-11-16T14:02:06Z</vt:lpwstr>
  </property>
  <property fmtid="{D5CDD505-2E9C-101B-9397-08002B2CF9AE}" pid="10" name="MSIP_Label_725ca717-11da-4935-b601-f527b9741f2e_Method">
    <vt:lpwstr>Standard</vt:lpwstr>
  </property>
  <property fmtid="{D5CDD505-2E9C-101B-9397-08002B2CF9AE}" pid="11" name="MSIP_Label_725ca717-11da-4935-b601-f527b9741f2e_Name">
    <vt:lpwstr>C2 - Internal</vt:lpwstr>
  </property>
  <property fmtid="{D5CDD505-2E9C-101B-9397-08002B2CF9AE}" pid="12" name="MSIP_Label_725ca717-11da-4935-b601-f527b9741f2e_SiteId">
    <vt:lpwstr>d852d5cd-724c-4128-8812-ffa5db3f8507</vt:lpwstr>
  </property>
  <property fmtid="{D5CDD505-2E9C-101B-9397-08002B2CF9AE}" pid="13" name="MSIP_Label_725ca717-11da-4935-b601-f527b9741f2e_ActionId">
    <vt:lpwstr>2e87c705-5630-4f77-851d-01c9d9c84691</vt:lpwstr>
  </property>
  <property fmtid="{D5CDD505-2E9C-101B-9397-08002B2CF9AE}" pid="14" name="MSIP_Label_725ca717-11da-4935-b601-f527b9741f2e_ContentBits">
    <vt:lpwstr>0</vt:lpwstr>
  </property>
</Properties>
</file>

<file path=docProps/thumbnail.jpeg>
</file>